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0" r:id="rId2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0E46-D158-4386-8834-93A1FF4980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736D18-F5AD-4EF8-9A95-A9C8C88EA6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JavaScript (JS)</a:t>
          </a:r>
          <a:r>
            <a:rPr lang="en-US" dirty="0"/>
            <a:t> is a </a:t>
          </a:r>
          <a:r>
            <a:rPr lang="en-US" b="1" dirty="0"/>
            <a:t>cross-platform , object-oriented scripting language used to make webpages interactive. </a:t>
          </a:r>
          <a:endParaRPr lang="en-US" dirty="0"/>
        </a:p>
      </dgm:t>
    </dgm:pt>
    <dgm:pt modelId="{288375B1-98A0-424F-87AD-CED8E5BC9124}" type="parTrans" cxnId="{D97E2CB8-9ACB-42F2-8C4B-543A8EE7212C}">
      <dgm:prSet/>
      <dgm:spPr/>
      <dgm:t>
        <a:bodyPr/>
        <a:lstStyle/>
        <a:p>
          <a:endParaRPr lang="en-US"/>
        </a:p>
      </dgm:t>
    </dgm:pt>
    <dgm:pt modelId="{A7FE9787-14F0-4849-9668-722A1AE86F1A}" type="sibTrans" cxnId="{D97E2CB8-9ACB-42F2-8C4B-543A8EE7212C}">
      <dgm:prSet/>
      <dgm:spPr/>
      <dgm:t>
        <a:bodyPr/>
        <a:lstStyle/>
        <a:p>
          <a:endParaRPr lang="en-US"/>
        </a:p>
      </dgm:t>
    </dgm:pt>
    <dgm:pt modelId="{765883FA-09BE-40D2-BFF8-380F9B683B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Example: Buttons that respond when you click, complex animations , etc.</a:t>
          </a:r>
        </a:p>
      </dgm:t>
    </dgm:pt>
    <dgm:pt modelId="{1C238658-D5CB-4C96-944A-D1C3F992E0AB}" type="parTrans" cxnId="{955453D2-F173-4890-B05D-45FDAA0B4364}">
      <dgm:prSet/>
      <dgm:spPr/>
      <dgm:t>
        <a:bodyPr/>
        <a:lstStyle/>
        <a:p>
          <a:endParaRPr lang="en-US"/>
        </a:p>
      </dgm:t>
    </dgm:pt>
    <dgm:pt modelId="{80264A09-A692-4446-BD92-88EA47FDB985}" type="sibTrans" cxnId="{955453D2-F173-4890-B05D-45FDAA0B4364}">
      <dgm:prSet/>
      <dgm:spPr/>
      <dgm:t>
        <a:bodyPr/>
        <a:lstStyle/>
        <a:p>
          <a:endParaRPr lang="en-US"/>
        </a:p>
      </dgm:t>
    </dgm:pt>
    <dgm:pt modelId="{4B841BCF-7A8F-4FF9-8CA5-9D9F3894E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Without JavaScript → websites would just be plain text and images (like a newspaper).</a:t>
          </a:r>
        </a:p>
      </dgm:t>
    </dgm:pt>
    <dgm:pt modelId="{A986FFB0-21E7-47AB-8660-F7498EFFB80B}" type="parTrans" cxnId="{262BACE7-7875-4E49-8800-9A3CD7BB3C6C}">
      <dgm:prSet/>
      <dgm:spPr/>
      <dgm:t>
        <a:bodyPr/>
        <a:lstStyle/>
        <a:p>
          <a:endParaRPr lang="en-US"/>
        </a:p>
      </dgm:t>
    </dgm:pt>
    <dgm:pt modelId="{5F91241C-1123-40C5-97B2-524DD9F54A05}" type="sibTrans" cxnId="{262BACE7-7875-4E49-8800-9A3CD7BB3C6C}">
      <dgm:prSet/>
      <dgm:spPr/>
      <dgm:t>
        <a:bodyPr/>
        <a:lstStyle/>
        <a:p>
          <a:endParaRPr lang="en-US"/>
        </a:p>
      </dgm:t>
    </dgm:pt>
    <dgm:pt modelId="{57A85253-BEB6-4A0C-BFF4-51AABC9FFB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With JavaScript → websites become dynamic and alive (like YouTube, Instagram, Gmail).</a:t>
          </a:r>
        </a:p>
      </dgm:t>
    </dgm:pt>
    <dgm:pt modelId="{761F6E6D-1863-4C6B-A2C2-413D0075CB1A}" type="parTrans" cxnId="{5F610F3C-55BE-486E-BCC3-BDA5EB73305B}">
      <dgm:prSet/>
      <dgm:spPr/>
      <dgm:t>
        <a:bodyPr/>
        <a:lstStyle/>
        <a:p>
          <a:endParaRPr lang="en-US"/>
        </a:p>
      </dgm:t>
    </dgm:pt>
    <dgm:pt modelId="{A8876DC0-F014-40AB-82DF-4C78E2122F7C}" type="sibTrans" cxnId="{5F610F3C-55BE-486E-BCC3-BDA5EB73305B}">
      <dgm:prSet/>
      <dgm:spPr/>
      <dgm:t>
        <a:bodyPr/>
        <a:lstStyle/>
        <a:p>
          <a:endParaRPr lang="en-US"/>
        </a:p>
      </dgm:t>
    </dgm:pt>
    <dgm:pt modelId="{AF58BCDD-E787-4677-8FE2-D1EE1978BC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JavaScript is  case-sensitive language unlike HTML (IDs in HTML are case-sensitive).</a:t>
          </a:r>
        </a:p>
      </dgm:t>
    </dgm:pt>
    <dgm:pt modelId="{3942564A-DEDB-49CC-AB3B-A4830C7FB7C7}" type="parTrans" cxnId="{7FE5FDA5-CA38-4468-8E0E-CF053A85E694}">
      <dgm:prSet/>
      <dgm:spPr/>
      <dgm:t>
        <a:bodyPr/>
        <a:lstStyle/>
        <a:p>
          <a:endParaRPr lang="en-US"/>
        </a:p>
      </dgm:t>
    </dgm:pt>
    <dgm:pt modelId="{FA6551D6-C231-4F23-BD47-E02453683C45}" type="sibTrans" cxnId="{7FE5FDA5-CA38-4468-8E0E-CF053A85E694}">
      <dgm:prSet/>
      <dgm:spPr/>
      <dgm:t>
        <a:bodyPr/>
        <a:lstStyle/>
        <a:p>
          <a:endParaRPr lang="en-US"/>
        </a:p>
      </dgm:t>
    </dgm:pt>
    <dgm:pt modelId="{BA1577CF-5DB1-40CC-8C3B-29F4EED513BF}" type="pres">
      <dgm:prSet presAssocID="{282B0E46-D158-4386-8834-93A1FF49808A}" presName="root" presStyleCnt="0">
        <dgm:presLayoutVars>
          <dgm:dir/>
          <dgm:resizeHandles val="exact"/>
        </dgm:presLayoutVars>
      </dgm:prSet>
      <dgm:spPr/>
    </dgm:pt>
    <dgm:pt modelId="{E0CBEEA7-7381-4256-BF36-146A9851119B}" type="pres">
      <dgm:prSet presAssocID="{38736D18-F5AD-4EF8-9A95-A9C8C88EA612}" presName="compNode" presStyleCnt="0"/>
      <dgm:spPr/>
    </dgm:pt>
    <dgm:pt modelId="{A64AEB2B-2429-43C4-AA39-EA8764F5E395}" type="pres">
      <dgm:prSet presAssocID="{38736D18-F5AD-4EF8-9A95-A9C8C88EA612}" presName="bgRect" presStyleLbl="bgShp" presStyleIdx="0" presStyleCnt="5"/>
      <dgm:spPr>
        <a:solidFill>
          <a:schemeClr val="bg1">
            <a:lumMod val="75000"/>
            <a:lumOff val="25000"/>
          </a:schemeClr>
        </a:solidFill>
      </dgm:spPr>
    </dgm:pt>
    <dgm:pt modelId="{7B6A6E3A-5B2A-48EC-9AB1-47B8002D16BE}" type="pres">
      <dgm:prSet presAssocID="{38736D18-F5AD-4EF8-9A95-A9C8C88EA6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F7971F6-2B78-4A8C-AAB1-C1CA0D67746E}" type="pres">
      <dgm:prSet presAssocID="{38736D18-F5AD-4EF8-9A95-A9C8C88EA612}" presName="spaceRect" presStyleCnt="0"/>
      <dgm:spPr/>
    </dgm:pt>
    <dgm:pt modelId="{FD364090-8111-4AB5-9CA7-60161D7DA04E}" type="pres">
      <dgm:prSet presAssocID="{38736D18-F5AD-4EF8-9A95-A9C8C88EA612}" presName="parTx" presStyleLbl="revTx" presStyleIdx="0" presStyleCnt="5">
        <dgm:presLayoutVars>
          <dgm:chMax val="0"/>
          <dgm:chPref val="0"/>
        </dgm:presLayoutVars>
      </dgm:prSet>
      <dgm:spPr/>
    </dgm:pt>
    <dgm:pt modelId="{5D19D97E-D214-426F-843E-1072E762350C}" type="pres">
      <dgm:prSet presAssocID="{A7FE9787-14F0-4849-9668-722A1AE86F1A}" presName="sibTrans" presStyleCnt="0"/>
      <dgm:spPr/>
    </dgm:pt>
    <dgm:pt modelId="{01B597B6-B83E-443A-B71F-16CD75F7336C}" type="pres">
      <dgm:prSet presAssocID="{765883FA-09BE-40D2-BFF8-380F9B683B73}" presName="compNode" presStyleCnt="0"/>
      <dgm:spPr/>
    </dgm:pt>
    <dgm:pt modelId="{52DFE784-77B7-4C1D-ADD9-0C136170EAAE}" type="pres">
      <dgm:prSet presAssocID="{765883FA-09BE-40D2-BFF8-380F9B683B73}" presName="bgRect" presStyleLbl="bgShp" presStyleIdx="1" presStyleCnt="5" custLinFactNeighborX="-418" custLinFactNeighborY="-1546"/>
      <dgm:spPr>
        <a:solidFill>
          <a:schemeClr val="bg1">
            <a:lumMod val="75000"/>
            <a:lumOff val="25000"/>
          </a:schemeClr>
        </a:solidFill>
      </dgm:spPr>
    </dgm:pt>
    <dgm:pt modelId="{F3B2F097-8B5F-4965-9EE1-40591F010ADA}" type="pres">
      <dgm:prSet presAssocID="{765883FA-09BE-40D2-BFF8-380F9B683B7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F0475474-64A8-4CFE-850A-0B2227E7DA5C}" type="pres">
      <dgm:prSet presAssocID="{765883FA-09BE-40D2-BFF8-380F9B683B73}" presName="spaceRect" presStyleCnt="0"/>
      <dgm:spPr/>
    </dgm:pt>
    <dgm:pt modelId="{753D226E-30D0-4E03-9EA9-2CA206F27BFE}" type="pres">
      <dgm:prSet presAssocID="{765883FA-09BE-40D2-BFF8-380F9B683B73}" presName="parTx" presStyleLbl="revTx" presStyleIdx="1" presStyleCnt="5">
        <dgm:presLayoutVars>
          <dgm:chMax val="0"/>
          <dgm:chPref val="0"/>
        </dgm:presLayoutVars>
      </dgm:prSet>
      <dgm:spPr/>
    </dgm:pt>
    <dgm:pt modelId="{FBA49BA0-5D7F-4912-9107-DAC20C09FEE8}" type="pres">
      <dgm:prSet presAssocID="{80264A09-A692-4446-BD92-88EA47FDB985}" presName="sibTrans" presStyleCnt="0"/>
      <dgm:spPr/>
    </dgm:pt>
    <dgm:pt modelId="{2B456A66-0BB7-4E97-9CB1-33B010614BE5}" type="pres">
      <dgm:prSet presAssocID="{4B841BCF-7A8F-4FF9-8CA5-9D9F3894E962}" presName="compNode" presStyleCnt="0"/>
      <dgm:spPr/>
    </dgm:pt>
    <dgm:pt modelId="{C344DA3B-8AFB-42CE-A571-356AEC390F1D}" type="pres">
      <dgm:prSet presAssocID="{4B841BCF-7A8F-4FF9-8CA5-9D9F3894E962}" presName="bgRect" presStyleLbl="bgShp" presStyleIdx="2" presStyleCnt="5"/>
      <dgm:spPr>
        <a:solidFill>
          <a:schemeClr val="bg1">
            <a:lumMod val="75000"/>
            <a:lumOff val="25000"/>
          </a:schemeClr>
        </a:solidFill>
      </dgm:spPr>
    </dgm:pt>
    <dgm:pt modelId="{10110156-8751-4B83-8B98-9E8ED3E2A8E6}" type="pres">
      <dgm:prSet presAssocID="{4B841BCF-7A8F-4FF9-8CA5-9D9F3894E96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7758F827-70E5-43AC-BE72-71503929F007}" type="pres">
      <dgm:prSet presAssocID="{4B841BCF-7A8F-4FF9-8CA5-9D9F3894E962}" presName="spaceRect" presStyleCnt="0"/>
      <dgm:spPr/>
    </dgm:pt>
    <dgm:pt modelId="{BA25143A-AC12-432F-A0A7-AA324152D13B}" type="pres">
      <dgm:prSet presAssocID="{4B841BCF-7A8F-4FF9-8CA5-9D9F3894E962}" presName="parTx" presStyleLbl="revTx" presStyleIdx="2" presStyleCnt="5">
        <dgm:presLayoutVars>
          <dgm:chMax val="0"/>
          <dgm:chPref val="0"/>
        </dgm:presLayoutVars>
      </dgm:prSet>
      <dgm:spPr/>
    </dgm:pt>
    <dgm:pt modelId="{3890C035-D297-47E8-A6FB-A1138B57BD5D}" type="pres">
      <dgm:prSet presAssocID="{5F91241C-1123-40C5-97B2-524DD9F54A05}" presName="sibTrans" presStyleCnt="0"/>
      <dgm:spPr/>
    </dgm:pt>
    <dgm:pt modelId="{DB48161B-F67E-4999-A3C5-4909F1FDB03F}" type="pres">
      <dgm:prSet presAssocID="{57A85253-BEB6-4A0C-BFF4-51AABC9FFB7C}" presName="compNode" presStyleCnt="0"/>
      <dgm:spPr/>
    </dgm:pt>
    <dgm:pt modelId="{B7903E5B-F73E-46ED-B272-2BFF48B55C89}" type="pres">
      <dgm:prSet presAssocID="{57A85253-BEB6-4A0C-BFF4-51AABC9FFB7C}" presName="bgRect" presStyleLbl="bgShp" presStyleIdx="3" presStyleCnt="5"/>
      <dgm:spPr>
        <a:solidFill>
          <a:schemeClr val="bg1">
            <a:lumMod val="75000"/>
            <a:lumOff val="25000"/>
          </a:schemeClr>
        </a:solidFill>
      </dgm:spPr>
    </dgm:pt>
    <dgm:pt modelId="{61306D7B-7526-4ADC-9066-22981663F3B1}" type="pres">
      <dgm:prSet presAssocID="{57A85253-BEB6-4A0C-BFF4-51AABC9FFB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BB27398-B7FD-4675-BFC2-827127766503}" type="pres">
      <dgm:prSet presAssocID="{57A85253-BEB6-4A0C-BFF4-51AABC9FFB7C}" presName="spaceRect" presStyleCnt="0"/>
      <dgm:spPr/>
    </dgm:pt>
    <dgm:pt modelId="{EAB3B600-BAC2-48DD-BCE3-A4D081BD07DE}" type="pres">
      <dgm:prSet presAssocID="{57A85253-BEB6-4A0C-BFF4-51AABC9FFB7C}" presName="parTx" presStyleLbl="revTx" presStyleIdx="3" presStyleCnt="5">
        <dgm:presLayoutVars>
          <dgm:chMax val="0"/>
          <dgm:chPref val="0"/>
        </dgm:presLayoutVars>
      </dgm:prSet>
      <dgm:spPr/>
    </dgm:pt>
    <dgm:pt modelId="{7E0E7E2C-F5C0-4216-94CE-94A8D861B9E4}" type="pres">
      <dgm:prSet presAssocID="{A8876DC0-F014-40AB-82DF-4C78E2122F7C}" presName="sibTrans" presStyleCnt="0"/>
      <dgm:spPr/>
    </dgm:pt>
    <dgm:pt modelId="{1C98A2B4-6F4D-4687-B4E7-33C917143F84}" type="pres">
      <dgm:prSet presAssocID="{AF58BCDD-E787-4677-8FE2-D1EE1978BC8D}" presName="compNode" presStyleCnt="0"/>
      <dgm:spPr/>
    </dgm:pt>
    <dgm:pt modelId="{F1A01584-9508-48C4-A0BC-19C8C6CC4FB7}" type="pres">
      <dgm:prSet presAssocID="{AF58BCDD-E787-4677-8FE2-D1EE1978BC8D}" presName="bgRect" presStyleLbl="bgShp" presStyleIdx="4" presStyleCnt="5"/>
      <dgm:spPr>
        <a:solidFill>
          <a:schemeClr val="bg1">
            <a:lumMod val="75000"/>
            <a:lumOff val="25000"/>
          </a:schemeClr>
        </a:solidFill>
      </dgm:spPr>
    </dgm:pt>
    <dgm:pt modelId="{EA807FE9-C46B-434B-886D-8DE4CF368D44}" type="pres">
      <dgm:prSet presAssocID="{AF58BCDD-E787-4677-8FE2-D1EE1978BC8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BE9CEFB-08C0-4CF5-8DDF-6C39E9BB61D5}" type="pres">
      <dgm:prSet presAssocID="{AF58BCDD-E787-4677-8FE2-D1EE1978BC8D}" presName="spaceRect" presStyleCnt="0"/>
      <dgm:spPr/>
    </dgm:pt>
    <dgm:pt modelId="{F303E561-00D2-4AE2-B65B-96DD4D78B6B9}" type="pres">
      <dgm:prSet presAssocID="{AF58BCDD-E787-4677-8FE2-D1EE1978BC8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F610F3C-55BE-486E-BCC3-BDA5EB73305B}" srcId="{282B0E46-D158-4386-8834-93A1FF49808A}" destId="{57A85253-BEB6-4A0C-BFF4-51AABC9FFB7C}" srcOrd="3" destOrd="0" parTransId="{761F6E6D-1863-4C6B-A2C2-413D0075CB1A}" sibTransId="{A8876DC0-F014-40AB-82DF-4C78E2122F7C}"/>
    <dgm:cxn modelId="{A9846884-B917-41C4-A269-601CD1EAE8CC}" type="presOf" srcId="{282B0E46-D158-4386-8834-93A1FF49808A}" destId="{BA1577CF-5DB1-40CC-8C3B-29F4EED513BF}" srcOrd="0" destOrd="0" presId="urn:microsoft.com/office/officeart/2018/2/layout/IconVerticalSolidList"/>
    <dgm:cxn modelId="{7FE5FDA5-CA38-4468-8E0E-CF053A85E694}" srcId="{282B0E46-D158-4386-8834-93A1FF49808A}" destId="{AF58BCDD-E787-4677-8FE2-D1EE1978BC8D}" srcOrd="4" destOrd="0" parTransId="{3942564A-DEDB-49CC-AB3B-A4830C7FB7C7}" sibTransId="{FA6551D6-C231-4F23-BD47-E02453683C45}"/>
    <dgm:cxn modelId="{31F4C8AA-BDBC-492B-85C6-E25A47B7B9CA}" type="presOf" srcId="{4B841BCF-7A8F-4FF9-8CA5-9D9F3894E962}" destId="{BA25143A-AC12-432F-A0A7-AA324152D13B}" srcOrd="0" destOrd="0" presId="urn:microsoft.com/office/officeart/2018/2/layout/IconVerticalSolidList"/>
    <dgm:cxn modelId="{D97E2CB8-9ACB-42F2-8C4B-543A8EE7212C}" srcId="{282B0E46-D158-4386-8834-93A1FF49808A}" destId="{38736D18-F5AD-4EF8-9A95-A9C8C88EA612}" srcOrd="0" destOrd="0" parTransId="{288375B1-98A0-424F-87AD-CED8E5BC9124}" sibTransId="{A7FE9787-14F0-4849-9668-722A1AE86F1A}"/>
    <dgm:cxn modelId="{EEF5EFCB-44F0-4F2D-8849-87C8DBFEC43E}" type="presOf" srcId="{57A85253-BEB6-4A0C-BFF4-51AABC9FFB7C}" destId="{EAB3B600-BAC2-48DD-BCE3-A4D081BD07DE}" srcOrd="0" destOrd="0" presId="urn:microsoft.com/office/officeart/2018/2/layout/IconVerticalSolidList"/>
    <dgm:cxn modelId="{955453D2-F173-4890-B05D-45FDAA0B4364}" srcId="{282B0E46-D158-4386-8834-93A1FF49808A}" destId="{765883FA-09BE-40D2-BFF8-380F9B683B73}" srcOrd="1" destOrd="0" parTransId="{1C238658-D5CB-4C96-944A-D1C3F992E0AB}" sibTransId="{80264A09-A692-4446-BD92-88EA47FDB985}"/>
    <dgm:cxn modelId="{3AE63CDC-FC56-428C-A38F-7FD742914D85}" type="presOf" srcId="{AF58BCDD-E787-4677-8FE2-D1EE1978BC8D}" destId="{F303E561-00D2-4AE2-B65B-96DD4D78B6B9}" srcOrd="0" destOrd="0" presId="urn:microsoft.com/office/officeart/2018/2/layout/IconVerticalSolidList"/>
    <dgm:cxn modelId="{FD3AA1DC-8270-47B4-8AEA-098A00BA3566}" type="presOf" srcId="{765883FA-09BE-40D2-BFF8-380F9B683B73}" destId="{753D226E-30D0-4E03-9EA9-2CA206F27BFE}" srcOrd="0" destOrd="0" presId="urn:microsoft.com/office/officeart/2018/2/layout/IconVerticalSolidList"/>
    <dgm:cxn modelId="{262BACE7-7875-4E49-8800-9A3CD7BB3C6C}" srcId="{282B0E46-D158-4386-8834-93A1FF49808A}" destId="{4B841BCF-7A8F-4FF9-8CA5-9D9F3894E962}" srcOrd="2" destOrd="0" parTransId="{A986FFB0-21E7-47AB-8660-F7498EFFB80B}" sibTransId="{5F91241C-1123-40C5-97B2-524DD9F54A05}"/>
    <dgm:cxn modelId="{26B7A3F0-8DDA-49E7-AD38-8F31216F6CD9}" type="presOf" srcId="{38736D18-F5AD-4EF8-9A95-A9C8C88EA612}" destId="{FD364090-8111-4AB5-9CA7-60161D7DA04E}" srcOrd="0" destOrd="0" presId="urn:microsoft.com/office/officeart/2018/2/layout/IconVerticalSolidList"/>
    <dgm:cxn modelId="{AD457527-1448-4DA3-9455-E2B887A4A229}" type="presParOf" srcId="{BA1577CF-5DB1-40CC-8C3B-29F4EED513BF}" destId="{E0CBEEA7-7381-4256-BF36-146A9851119B}" srcOrd="0" destOrd="0" presId="urn:microsoft.com/office/officeart/2018/2/layout/IconVerticalSolidList"/>
    <dgm:cxn modelId="{3224B2A9-A392-4B5D-BABF-76299135C084}" type="presParOf" srcId="{E0CBEEA7-7381-4256-BF36-146A9851119B}" destId="{A64AEB2B-2429-43C4-AA39-EA8764F5E395}" srcOrd="0" destOrd="0" presId="urn:microsoft.com/office/officeart/2018/2/layout/IconVerticalSolidList"/>
    <dgm:cxn modelId="{915D9A7D-F716-474A-927D-0233A49D3832}" type="presParOf" srcId="{E0CBEEA7-7381-4256-BF36-146A9851119B}" destId="{7B6A6E3A-5B2A-48EC-9AB1-47B8002D16BE}" srcOrd="1" destOrd="0" presId="urn:microsoft.com/office/officeart/2018/2/layout/IconVerticalSolidList"/>
    <dgm:cxn modelId="{CDE62000-1F2A-4A4C-91CC-B27BB1ED6C7F}" type="presParOf" srcId="{E0CBEEA7-7381-4256-BF36-146A9851119B}" destId="{7F7971F6-2B78-4A8C-AAB1-C1CA0D67746E}" srcOrd="2" destOrd="0" presId="urn:microsoft.com/office/officeart/2018/2/layout/IconVerticalSolidList"/>
    <dgm:cxn modelId="{EA8E6ACC-4C09-4552-A93F-E8D17E248BA0}" type="presParOf" srcId="{E0CBEEA7-7381-4256-BF36-146A9851119B}" destId="{FD364090-8111-4AB5-9CA7-60161D7DA04E}" srcOrd="3" destOrd="0" presId="urn:microsoft.com/office/officeart/2018/2/layout/IconVerticalSolidList"/>
    <dgm:cxn modelId="{E5CFEB5B-E7F4-462A-AE11-EF7A25A4AEFC}" type="presParOf" srcId="{BA1577CF-5DB1-40CC-8C3B-29F4EED513BF}" destId="{5D19D97E-D214-426F-843E-1072E762350C}" srcOrd="1" destOrd="0" presId="urn:microsoft.com/office/officeart/2018/2/layout/IconVerticalSolidList"/>
    <dgm:cxn modelId="{44D9CDDF-7D75-4263-883E-CC6C9B3AA348}" type="presParOf" srcId="{BA1577CF-5DB1-40CC-8C3B-29F4EED513BF}" destId="{01B597B6-B83E-443A-B71F-16CD75F7336C}" srcOrd="2" destOrd="0" presId="urn:microsoft.com/office/officeart/2018/2/layout/IconVerticalSolidList"/>
    <dgm:cxn modelId="{423A6D73-F7E2-4A20-BCDA-B61989BA2EC9}" type="presParOf" srcId="{01B597B6-B83E-443A-B71F-16CD75F7336C}" destId="{52DFE784-77B7-4C1D-ADD9-0C136170EAAE}" srcOrd="0" destOrd="0" presId="urn:microsoft.com/office/officeart/2018/2/layout/IconVerticalSolidList"/>
    <dgm:cxn modelId="{991110DE-551A-4803-BF0B-D8B96328D0B6}" type="presParOf" srcId="{01B597B6-B83E-443A-B71F-16CD75F7336C}" destId="{F3B2F097-8B5F-4965-9EE1-40591F010ADA}" srcOrd="1" destOrd="0" presId="urn:microsoft.com/office/officeart/2018/2/layout/IconVerticalSolidList"/>
    <dgm:cxn modelId="{D59E908D-046C-4FFB-BB63-415BFB3DE8D4}" type="presParOf" srcId="{01B597B6-B83E-443A-B71F-16CD75F7336C}" destId="{F0475474-64A8-4CFE-850A-0B2227E7DA5C}" srcOrd="2" destOrd="0" presId="urn:microsoft.com/office/officeart/2018/2/layout/IconVerticalSolidList"/>
    <dgm:cxn modelId="{124D59FB-D090-4ECE-A98E-39A4941EE193}" type="presParOf" srcId="{01B597B6-B83E-443A-B71F-16CD75F7336C}" destId="{753D226E-30D0-4E03-9EA9-2CA206F27BFE}" srcOrd="3" destOrd="0" presId="urn:microsoft.com/office/officeart/2018/2/layout/IconVerticalSolidList"/>
    <dgm:cxn modelId="{457F6B1A-2C0B-4B8F-AD08-A94BC1BFB462}" type="presParOf" srcId="{BA1577CF-5DB1-40CC-8C3B-29F4EED513BF}" destId="{FBA49BA0-5D7F-4912-9107-DAC20C09FEE8}" srcOrd="3" destOrd="0" presId="urn:microsoft.com/office/officeart/2018/2/layout/IconVerticalSolidList"/>
    <dgm:cxn modelId="{3496D688-EFD7-4019-AC86-722FE598994C}" type="presParOf" srcId="{BA1577CF-5DB1-40CC-8C3B-29F4EED513BF}" destId="{2B456A66-0BB7-4E97-9CB1-33B010614BE5}" srcOrd="4" destOrd="0" presId="urn:microsoft.com/office/officeart/2018/2/layout/IconVerticalSolidList"/>
    <dgm:cxn modelId="{2EFDE19D-3682-4A38-A2F9-C996D422E105}" type="presParOf" srcId="{2B456A66-0BB7-4E97-9CB1-33B010614BE5}" destId="{C344DA3B-8AFB-42CE-A571-356AEC390F1D}" srcOrd="0" destOrd="0" presId="urn:microsoft.com/office/officeart/2018/2/layout/IconVerticalSolidList"/>
    <dgm:cxn modelId="{E1A334F2-9029-4062-8E67-0F99A8E26944}" type="presParOf" srcId="{2B456A66-0BB7-4E97-9CB1-33B010614BE5}" destId="{10110156-8751-4B83-8B98-9E8ED3E2A8E6}" srcOrd="1" destOrd="0" presId="urn:microsoft.com/office/officeart/2018/2/layout/IconVerticalSolidList"/>
    <dgm:cxn modelId="{58A2FA73-737F-46D0-92B5-7C3C0EEDF3A7}" type="presParOf" srcId="{2B456A66-0BB7-4E97-9CB1-33B010614BE5}" destId="{7758F827-70E5-43AC-BE72-71503929F007}" srcOrd="2" destOrd="0" presId="urn:microsoft.com/office/officeart/2018/2/layout/IconVerticalSolidList"/>
    <dgm:cxn modelId="{4FDEF605-CF86-4DE2-8CA9-4714892E70A9}" type="presParOf" srcId="{2B456A66-0BB7-4E97-9CB1-33B010614BE5}" destId="{BA25143A-AC12-432F-A0A7-AA324152D13B}" srcOrd="3" destOrd="0" presId="urn:microsoft.com/office/officeart/2018/2/layout/IconVerticalSolidList"/>
    <dgm:cxn modelId="{DC5C6D5E-6E9E-4CCD-B177-BEAB9FBC2C8C}" type="presParOf" srcId="{BA1577CF-5DB1-40CC-8C3B-29F4EED513BF}" destId="{3890C035-D297-47E8-A6FB-A1138B57BD5D}" srcOrd="5" destOrd="0" presId="urn:microsoft.com/office/officeart/2018/2/layout/IconVerticalSolidList"/>
    <dgm:cxn modelId="{459EA79E-6922-4D64-8021-8DB344A0B10E}" type="presParOf" srcId="{BA1577CF-5DB1-40CC-8C3B-29F4EED513BF}" destId="{DB48161B-F67E-4999-A3C5-4909F1FDB03F}" srcOrd="6" destOrd="0" presId="urn:microsoft.com/office/officeart/2018/2/layout/IconVerticalSolidList"/>
    <dgm:cxn modelId="{C3FF30A9-992A-424C-A0DF-412CF1C66D0D}" type="presParOf" srcId="{DB48161B-F67E-4999-A3C5-4909F1FDB03F}" destId="{B7903E5B-F73E-46ED-B272-2BFF48B55C89}" srcOrd="0" destOrd="0" presId="urn:microsoft.com/office/officeart/2018/2/layout/IconVerticalSolidList"/>
    <dgm:cxn modelId="{8D7E3531-366A-4107-9FCD-565D3FBA9FFE}" type="presParOf" srcId="{DB48161B-F67E-4999-A3C5-4909F1FDB03F}" destId="{61306D7B-7526-4ADC-9066-22981663F3B1}" srcOrd="1" destOrd="0" presId="urn:microsoft.com/office/officeart/2018/2/layout/IconVerticalSolidList"/>
    <dgm:cxn modelId="{8A352632-B96F-4A57-8620-3FD496F89631}" type="presParOf" srcId="{DB48161B-F67E-4999-A3C5-4909F1FDB03F}" destId="{2BB27398-B7FD-4675-BFC2-827127766503}" srcOrd="2" destOrd="0" presId="urn:microsoft.com/office/officeart/2018/2/layout/IconVerticalSolidList"/>
    <dgm:cxn modelId="{5EBD2972-8A0A-4B72-AB7C-ED719866E7DE}" type="presParOf" srcId="{DB48161B-F67E-4999-A3C5-4909F1FDB03F}" destId="{EAB3B600-BAC2-48DD-BCE3-A4D081BD07DE}" srcOrd="3" destOrd="0" presId="urn:microsoft.com/office/officeart/2018/2/layout/IconVerticalSolidList"/>
    <dgm:cxn modelId="{D2246DF4-D6E6-4532-BC40-73004231ACA2}" type="presParOf" srcId="{BA1577CF-5DB1-40CC-8C3B-29F4EED513BF}" destId="{7E0E7E2C-F5C0-4216-94CE-94A8D861B9E4}" srcOrd="7" destOrd="0" presId="urn:microsoft.com/office/officeart/2018/2/layout/IconVerticalSolidList"/>
    <dgm:cxn modelId="{52F81F20-1177-4C1D-9A9C-E97C149FCBCB}" type="presParOf" srcId="{BA1577CF-5DB1-40CC-8C3B-29F4EED513BF}" destId="{1C98A2B4-6F4D-4687-B4E7-33C917143F84}" srcOrd="8" destOrd="0" presId="urn:microsoft.com/office/officeart/2018/2/layout/IconVerticalSolidList"/>
    <dgm:cxn modelId="{8E9500DE-EF45-43B1-9FAA-73E9BFDB83A6}" type="presParOf" srcId="{1C98A2B4-6F4D-4687-B4E7-33C917143F84}" destId="{F1A01584-9508-48C4-A0BC-19C8C6CC4FB7}" srcOrd="0" destOrd="0" presId="urn:microsoft.com/office/officeart/2018/2/layout/IconVerticalSolidList"/>
    <dgm:cxn modelId="{6C8E9E3C-BBF9-4A33-BA7A-EEAA1628F756}" type="presParOf" srcId="{1C98A2B4-6F4D-4687-B4E7-33C917143F84}" destId="{EA807FE9-C46B-434B-886D-8DE4CF368D44}" srcOrd="1" destOrd="0" presId="urn:microsoft.com/office/officeart/2018/2/layout/IconVerticalSolidList"/>
    <dgm:cxn modelId="{66492281-DFE9-4B40-A613-B1D068D53520}" type="presParOf" srcId="{1C98A2B4-6F4D-4687-B4E7-33C917143F84}" destId="{ABE9CEFB-08C0-4CF5-8DDF-6C39E9BB61D5}" srcOrd="2" destOrd="0" presId="urn:microsoft.com/office/officeart/2018/2/layout/IconVerticalSolidList"/>
    <dgm:cxn modelId="{7C4164A5-0F25-431F-8400-C90AA8DF806E}" type="presParOf" srcId="{1C98A2B4-6F4D-4687-B4E7-33C917143F84}" destId="{F303E561-00D2-4AE2-B65B-96DD4D78B6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24CCCC-6E42-4FB6-A33B-ACA0F4026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9F335C-A7E0-4CBE-9D94-4BBDB8A14004}">
      <dgm:prSet/>
      <dgm:spPr/>
      <dgm:t>
        <a:bodyPr/>
        <a:lstStyle/>
        <a:p>
          <a:r>
            <a:rPr lang="en-US" b="1"/>
            <a:t>Where does JavaScript run?</a:t>
          </a:r>
          <a:endParaRPr lang="en-US"/>
        </a:p>
      </dgm:t>
    </dgm:pt>
    <dgm:pt modelId="{B136825C-F63F-4E7E-AEF0-FA530919327E}" type="parTrans" cxnId="{EB321285-0544-4323-8B92-26C29C927E6B}">
      <dgm:prSet/>
      <dgm:spPr/>
      <dgm:t>
        <a:bodyPr/>
        <a:lstStyle/>
        <a:p>
          <a:endParaRPr lang="en-US"/>
        </a:p>
      </dgm:t>
    </dgm:pt>
    <dgm:pt modelId="{F332C926-7626-473E-A308-05FAF198156E}" type="sibTrans" cxnId="{EB321285-0544-4323-8B92-26C29C927E6B}">
      <dgm:prSet/>
      <dgm:spPr/>
      <dgm:t>
        <a:bodyPr/>
        <a:lstStyle/>
        <a:p>
          <a:endParaRPr lang="en-US"/>
        </a:p>
      </dgm:t>
    </dgm:pt>
    <dgm:pt modelId="{447B56EE-4FA5-4BA8-9132-84C25C094F86}">
      <dgm:prSet/>
      <dgm:spPr/>
      <dgm:t>
        <a:bodyPr/>
        <a:lstStyle/>
        <a:p>
          <a:r>
            <a:rPr lang="en-US"/>
            <a:t>JavaScript can run in </a:t>
          </a:r>
          <a:r>
            <a:rPr lang="en-US" b="1"/>
            <a:t>two main places</a:t>
          </a:r>
          <a:r>
            <a:rPr lang="en-US"/>
            <a:t>:</a:t>
          </a:r>
        </a:p>
      </dgm:t>
    </dgm:pt>
    <dgm:pt modelId="{EE70821C-1C98-4E20-9B79-1E7DE653D678}" type="parTrans" cxnId="{5D597BAD-4D98-4780-8363-7CA303F06C12}">
      <dgm:prSet/>
      <dgm:spPr/>
      <dgm:t>
        <a:bodyPr/>
        <a:lstStyle/>
        <a:p>
          <a:endParaRPr lang="en-US"/>
        </a:p>
      </dgm:t>
    </dgm:pt>
    <dgm:pt modelId="{935538DB-FAE2-4D08-8A59-2C5D1D565E3F}" type="sibTrans" cxnId="{5D597BAD-4D98-4780-8363-7CA303F06C12}">
      <dgm:prSet/>
      <dgm:spPr/>
      <dgm:t>
        <a:bodyPr/>
        <a:lstStyle/>
        <a:p>
          <a:endParaRPr lang="en-US"/>
        </a:p>
      </dgm:t>
    </dgm:pt>
    <dgm:pt modelId="{02995AF3-5CBA-447B-A102-A991FC48EDDE}">
      <dgm:prSet/>
      <dgm:spPr/>
      <dgm:t>
        <a:bodyPr/>
        <a:lstStyle/>
        <a:p>
          <a:r>
            <a:rPr lang="en-US" b="1"/>
            <a:t>In the Browser (Frontend)</a:t>
          </a:r>
          <a:endParaRPr lang="en-US"/>
        </a:p>
      </dgm:t>
    </dgm:pt>
    <dgm:pt modelId="{17E028E5-75CC-4E0F-B06C-D6F841B56EAB}" type="parTrans" cxnId="{C43936C3-BAB9-43AE-9C26-06E718B86E73}">
      <dgm:prSet/>
      <dgm:spPr/>
      <dgm:t>
        <a:bodyPr/>
        <a:lstStyle/>
        <a:p>
          <a:endParaRPr lang="en-US"/>
        </a:p>
      </dgm:t>
    </dgm:pt>
    <dgm:pt modelId="{73C66A71-0434-4432-9657-F2B7E2BCBF36}" type="sibTrans" cxnId="{C43936C3-BAB9-43AE-9C26-06E718B86E73}">
      <dgm:prSet/>
      <dgm:spPr/>
      <dgm:t>
        <a:bodyPr/>
        <a:lstStyle/>
        <a:p>
          <a:endParaRPr lang="en-US"/>
        </a:p>
      </dgm:t>
    </dgm:pt>
    <dgm:pt modelId="{8CA315AD-B701-4787-8BF5-8A113D429860}">
      <dgm:prSet/>
      <dgm:spPr/>
      <dgm:t>
        <a:bodyPr/>
        <a:lstStyle/>
        <a:p>
          <a:r>
            <a:rPr lang="en-US" dirty="0"/>
            <a:t>Every web browser (like Chrome) has a built-in </a:t>
          </a:r>
          <a:r>
            <a:rPr lang="en-US" b="1" dirty="0"/>
            <a:t>JavaScript Engine</a:t>
          </a:r>
          <a:r>
            <a:rPr lang="en-US" dirty="0"/>
            <a:t> (for Chrome it's called </a:t>
          </a:r>
          <a:r>
            <a:rPr lang="en-US" b="1" dirty="0"/>
            <a:t>V8</a:t>
          </a:r>
          <a:r>
            <a:rPr lang="en-US" dirty="0"/>
            <a:t>).</a:t>
          </a:r>
        </a:p>
      </dgm:t>
    </dgm:pt>
    <dgm:pt modelId="{CF8EF6CB-AE88-4C84-9E94-8131C9D8676C}" type="parTrans" cxnId="{35F4F854-E7BF-49F0-A578-8EBEFFF0BAF1}">
      <dgm:prSet/>
      <dgm:spPr/>
      <dgm:t>
        <a:bodyPr/>
        <a:lstStyle/>
        <a:p>
          <a:endParaRPr lang="en-US"/>
        </a:p>
      </dgm:t>
    </dgm:pt>
    <dgm:pt modelId="{7C9F00FD-9953-4688-9494-867F529E26EB}" type="sibTrans" cxnId="{35F4F854-E7BF-49F0-A578-8EBEFFF0BAF1}">
      <dgm:prSet/>
      <dgm:spPr/>
      <dgm:t>
        <a:bodyPr/>
        <a:lstStyle/>
        <a:p>
          <a:endParaRPr lang="en-US"/>
        </a:p>
      </dgm:t>
    </dgm:pt>
    <dgm:pt modelId="{9F4E6A9E-530D-4047-BC28-24BF161E3AF6}">
      <dgm:prSet/>
      <dgm:spPr/>
      <dgm:t>
        <a:bodyPr/>
        <a:lstStyle/>
        <a:p>
          <a:r>
            <a:rPr lang="en-US"/>
            <a:t>That’s how JS runs directly in your browser when you open a website.</a:t>
          </a:r>
        </a:p>
      </dgm:t>
    </dgm:pt>
    <dgm:pt modelId="{084FBA39-B810-4C25-A52F-C6BB226409F6}" type="parTrans" cxnId="{2A4E854E-7618-4853-A621-13B62ECD9B90}">
      <dgm:prSet/>
      <dgm:spPr/>
      <dgm:t>
        <a:bodyPr/>
        <a:lstStyle/>
        <a:p>
          <a:endParaRPr lang="en-US"/>
        </a:p>
      </dgm:t>
    </dgm:pt>
    <dgm:pt modelId="{0C341471-799A-4B8B-8807-FC12089868B6}" type="sibTrans" cxnId="{2A4E854E-7618-4853-A621-13B62ECD9B90}">
      <dgm:prSet/>
      <dgm:spPr/>
      <dgm:t>
        <a:bodyPr/>
        <a:lstStyle/>
        <a:p>
          <a:endParaRPr lang="en-US"/>
        </a:p>
      </dgm:t>
    </dgm:pt>
    <dgm:pt modelId="{01E65957-5C83-44E0-8ADC-FFF2BD92A99F}">
      <dgm:prSet/>
      <dgm:spPr/>
      <dgm:t>
        <a:bodyPr/>
        <a:lstStyle/>
        <a:p>
          <a:r>
            <a:rPr lang="en-US" dirty="0"/>
            <a:t>Example: When you click a "Like" button on Instagram, JS in your browser updates the counter without reloading the page.</a:t>
          </a:r>
        </a:p>
      </dgm:t>
    </dgm:pt>
    <dgm:pt modelId="{A3CD2140-7E56-4C62-9F85-89EBCFA049C0}" type="parTrans" cxnId="{0FAB7908-EC27-4DEC-A2A4-902C582964F5}">
      <dgm:prSet/>
      <dgm:spPr/>
      <dgm:t>
        <a:bodyPr/>
        <a:lstStyle/>
        <a:p>
          <a:endParaRPr lang="en-US"/>
        </a:p>
      </dgm:t>
    </dgm:pt>
    <dgm:pt modelId="{79DF2AFD-D635-482B-81CE-475B31B2B761}" type="sibTrans" cxnId="{0FAB7908-EC27-4DEC-A2A4-902C582964F5}">
      <dgm:prSet/>
      <dgm:spPr/>
      <dgm:t>
        <a:bodyPr/>
        <a:lstStyle/>
        <a:p>
          <a:endParaRPr lang="en-US"/>
        </a:p>
      </dgm:t>
    </dgm:pt>
    <dgm:pt modelId="{47A35E55-70C0-47EE-AA34-DD3FBBAD4224}">
      <dgm:prSet/>
      <dgm:spPr/>
      <dgm:t>
        <a:bodyPr/>
        <a:lstStyle/>
        <a:p>
          <a:r>
            <a:rPr lang="en-US" b="1"/>
            <a:t>On the Server (Backend)</a:t>
          </a:r>
          <a:endParaRPr lang="en-US"/>
        </a:p>
      </dgm:t>
    </dgm:pt>
    <dgm:pt modelId="{B51D3E0C-18D2-44FA-9525-D713A0CE33A5}" type="parTrans" cxnId="{D4084F46-7A48-4D50-8C7C-773410CDBEED}">
      <dgm:prSet/>
      <dgm:spPr/>
      <dgm:t>
        <a:bodyPr/>
        <a:lstStyle/>
        <a:p>
          <a:endParaRPr lang="en-US"/>
        </a:p>
      </dgm:t>
    </dgm:pt>
    <dgm:pt modelId="{1C6813CF-EA4C-417B-8AE9-206BA7DD4B82}" type="sibTrans" cxnId="{D4084F46-7A48-4D50-8C7C-773410CDBEED}">
      <dgm:prSet/>
      <dgm:spPr/>
      <dgm:t>
        <a:bodyPr/>
        <a:lstStyle/>
        <a:p>
          <a:endParaRPr lang="en-US"/>
        </a:p>
      </dgm:t>
    </dgm:pt>
    <dgm:pt modelId="{0ADD5C9C-145E-49FD-BF83-C45B9F43F3C9}">
      <dgm:prSet/>
      <dgm:spPr/>
      <dgm:t>
        <a:bodyPr/>
        <a:lstStyle/>
        <a:p>
          <a:r>
            <a:rPr lang="en-US"/>
            <a:t>With the help of </a:t>
          </a:r>
          <a:r>
            <a:rPr lang="en-US" b="1"/>
            <a:t>Node.js</a:t>
          </a:r>
          <a:r>
            <a:rPr lang="en-US"/>
            <a:t> (a runtime environment), JavaScript can run on servers too.</a:t>
          </a:r>
        </a:p>
      </dgm:t>
    </dgm:pt>
    <dgm:pt modelId="{1D60DA0C-8EE2-4698-B09B-F61EC47DB9E9}" type="parTrans" cxnId="{1B1AE69E-EFF8-478C-B35C-B820FB28B8D9}">
      <dgm:prSet/>
      <dgm:spPr/>
      <dgm:t>
        <a:bodyPr/>
        <a:lstStyle/>
        <a:p>
          <a:endParaRPr lang="en-US"/>
        </a:p>
      </dgm:t>
    </dgm:pt>
    <dgm:pt modelId="{AAC30553-FAE1-4F9B-B0D9-728804618246}" type="sibTrans" cxnId="{1B1AE69E-EFF8-478C-B35C-B820FB28B8D9}">
      <dgm:prSet/>
      <dgm:spPr/>
      <dgm:t>
        <a:bodyPr/>
        <a:lstStyle/>
        <a:p>
          <a:endParaRPr lang="en-US"/>
        </a:p>
      </dgm:t>
    </dgm:pt>
    <dgm:pt modelId="{F31ECE38-B518-406B-959C-16AAE0DDE573}">
      <dgm:prSet/>
      <dgm:spPr/>
      <dgm:t>
        <a:bodyPr/>
        <a:lstStyle/>
        <a:p>
          <a:r>
            <a:rPr lang="en-US"/>
            <a:t>That means JS is not only for the browser — it can also handle things like databases, APIs, and server logic.</a:t>
          </a:r>
        </a:p>
      </dgm:t>
    </dgm:pt>
    <dgm:pt modelId="{DF977180-0772-4157-BA39-CC08F9EF885B}" type="parTrans" cxnId="{47BBD7C8-2B5A-46C9-987F-22D3C1508F6D}">
      <dgm:prSet/>
      <dgm:spPr/>
      <dgm:t>
        <a:bodyPr/>
        <a:lstStyle/>
        <a:p>
          <a:endParaRPr lang="en-US"/>
        </a:p>
      </dgm:t>
    </dgm:pt>
    <dgm:pt modelId="{BE1F385E-7B5D-4753-AA06-C1EFB68D17E4}" type="sibTrans" cxnId="{47BBD7C8-2B5A-46C9-987F-22D3C1508F6D}">
      <dgm:prSet/>
      <dgm:spPr/>
      <dgm:t>
        <a:bodyPr/>
        <a:lstStyle/>
        <a:p>
          <a:endParaRPr lang="en-US"/>
        </a:p>
      </dgm:t>
    </dgm:pt>
    <dgm:pt modelId="{DE5DC2EA-B6D3-4A82-819F-AAAB21C99111}">
      <dgm:prSet/>
      <dgm:spPr/>
      <dgm:t>
        <a:bodyPr/>
        <a:lstStyle/>
        <a:p>
          <a:r>
            <a:rPr lang="en-US"/>
            <a:t>Example: Netflix, PayPal, LinkedIn use Node.js for their backend.</a:t>
          </a:r>
        </a:p>
      </dgm:t>
    </dgm:pt>
    <dgm:pt modelId="{5A7FB990-F955-4B3F-8622-902414FA4603}" type="parTrans" cxnId="{E10A0BD1-CD80-4CFC-B820-F313E32718DE}">
      <dgm:prSet/>
      <dgm:spPr/>
      <dgm:t>
        <a:bodyPr/>
        <a:lstStyle/>
        <a:p>
          <a:endParaRPr lang="en-US"/>
        </a:p>
      </dgm:t>
    </dgm:pt>
    <dgm:pt modelId="{5781A3F7-D168-4604-9B72-F460982CA5B1}" type="sibTrans" cxnId="{E10A0BD1-CD80-4CFC-B820-F313E32718DE}">
      <dgm:prSet/>
      <dgm:spPr/>
      <dgm:t>
        <a:bodyPr/>
        <a:lstStyle/>
        <a:p>
          <a:endParaRPr lang="en-US"/>
        </a:p>
      </dgm:t>
    </dgm:pt>
    <dgm:pt modelId="{FDA3D26C-0CC6-4F0D-B630-639D86ECE406}" type="pres">
      <dgm:prSet presAssocID="{E424CCCC-6E42-4FB6-A33B-ACA0F40263EA}" presName="linear" presStyleCnt="0">
        <dgm:presLayoutVars>
          <dgm:dir/>
          <dgm:animLvl val="lvl"/>
          <dgm:resizeHandles val="exact"/>
        </dgm:presLayoutVars>
      </dgm:prSet>
      <dgm:spPr/>
    </dgm:pt>
    <dgm:pt modelId="{008C1732-E292-4F65-A8BF-0D85A4E9BC9B}" type="pres">
      <dgm:prSet presAssocID="{A09F335C-A7E0-4CBE-9D94-4BBDB8A14004}" presName="parentLin" presStyleCnt="0"/>
      <dgm:spPr/>
    </dgm:pt>
    <dgm:pt modelId="{39AB1CDF-D499-4A9F-A93B-BB769AD6CADF}" type="pres">
      <dgm:prSet presAssocID="{A09F335C-A7E0-4CBE-9D94-4BBDB8A14004}" presName="parentLeftMargin" presStyleLbl="node1" presStyleIdx="0" presStyleCnt="4"/>
      <dgm:spPr/>
    </dgm:pt>
    <dgm:pt modelId="{30693140-AF03-45A4-A928-37AEC40D23AE}" type="pres">
      <dgm:prSet presAssocID="{A09F335C-A7E0-4CBE-9D94-4BBDB8A1400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DEFC902-E1DC-4797-97F5-166C6B5FA5F0}" type="pres">
      <dgm:prSet presAssocID="{A09F335C-A7E0-4CBE-9D94-4BBDB8A14004}" presName="negativeSpace" presStyleCnt="0"/>
      <dgm:spPr/>
    </dgm:pt>
    <dgm:pt modelId="{8FDA7632-6E94-4654-B929-BCB5BA6F16A4}" type="pres">
      <dgm:prSet presAssocID="{A09F335C-A7E0-4CBE-9D94-4BBDB8A14004}" presName="childText" presStyleLbl="conFgAcc1" presStyleIdx="0" presStyleCnt="4">
        <dgm:presLayoutVars>
          <dgm:bulletEnabled val="1"/>
        </dgm:presLayoutVars>
      </dgm:prSet>
      <dgm:spPr/>
    </dgm:pt>
    <dgm:pt modelId="{8185B4ED-2DE9-4D74-A996-D3A2054888AB}" type="pres">
      <dgm:prSet presAssocID="{F332C926-7626-473E-A308-05FAF198156E}" presName="spaceBetweenRectangles" presStyleCnt="0"/>
      <dgm:spPr/>
    </dgm:pt>
    <dgm:pt modelId="{90B01FDA-C9E1-415B-9B1D-45FB0C958294}" type="pres">
      <dgm:prSet presAssocID="{447B56EE-4FA5-4BA8-9132-84C25C094F86}" presName="parentLin" presStyleCnt="0"/>
      <dgm:spPr/>
    </dgm:pt>
    <dgm:pt modelId="{409FBFB7-E60A-46AA-80BE-659DAD46459E}" type="pres">
      <dgm:prSet presAssocID="{447B56EE-4FA5-4BA8-9132-84C25C094F86}" presName="parentLeftMargin" presStyleLbl="node1" presStyleIdx="0" presStyleCnt="4"/>
      <dgm:spPr/>
    </dgm:pt>
    <dgm:pt modelId="{5AE747A0-7481-4F19-969E-9B54F03223F5}" type="pres">
      <dgm:prSet presAssocID="{447B56EE-4FA5-4BA8-9132-84C25C094F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11B9517-5EA8-46C4-ACDC-654DF2C813AE}" type="pres">
      <dgm:prSet presAssocID="{447B56EE-4FA5-4BA8-9132-84C25C094F86}" presName="negativeSpace" presStyleCnt="0"/>
      <dgm:spPr/>
    </dgm:pt>
    <dgm:pt modelId="{142C7A89-FF74-4E70-83F8-BBC89300EF51}" type="pres">
      <dgm:prSet presAssocID="{447B56EE-4FA5-4BA8-9132-84C25C094F86}" presName="childText" presStyleLbl="conFgAcc1" presStyleIdx="1" presStyleCnt="4">
        <dgm:presLayoutVars>
          <dgm:bulletEnabled val="1"/>
        </dgm:presLayoutVars>
      </dgm:prSet>
      <dgm:spPr/>
    </dgm:pt>
    <dgm:pt modelId="{1DAE7BB1-2111-41C2-A48F-6A7EC447F6CB}" type="pres">
      <dgm:prSet presAssocID="{935538DB-FAE2-4D08-8A59-2C5D1D565E3F}" presName="spaceBetweenRectangles" presStyleCnt="0"/>
      <dgm:spPr/>
    </dgm:pt>
    <dgm:pt modelId="{C6372E5E-E448-40AB-B494-E752BD7A5E93}" type="pres">
      <dgm:prSet presAssocID="{02995AF3-5CBA-447B-A102-A991FC48EDDE}" presName="parentLin" presStyleCnt="0"/>
      <dgm:spPr/>
    </dgm:pt>
    <dgm:pt modelId="{9E032A7F-504E-42EB-B344-FDD7B7378FA9}" type="pres">
      <dgm:prSet presAssocID="{02995AF3-5CBA-447B-A102-A991FC48EDDE}" presName="parentLeftMargin" presStyleLbl="node1" presStyleIdx="1" presStyleCnt="4"/>
      <dgm:spPr/>
    </dgm:pt>
    <dgm:pt modelId="{DCED3B87-E474-48E3-8974-8F609A224591}" type="pres">
      <dgm:prSet presAssocID="{02995AF3-5CBA-447B-A102-A991FC48ED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D3C38C-3B0E-46A3-8798-6D0F99C504E3}" type="pres">
      <dgm:prSet presAssocID="{02995AF3-5CBA-447B-A102-A991FC48EDDE}" presName="negativeSpace" presStyleCnt="0"/>
      <dgm:spPr/>
    </dgm:pt>
    <dgm:pt modelId="{589FA2D9-F73C-4226-9555-CE4DEB97FDDE}" type="pres">
      <dgm:prSet presAssocID="{02995AF3-5CBA-447B-A102-A991FC48EDDE}" presName="childText" presStyleLbl="conFgAcc1" presStyleIdx="2" presStyleCnt="4">
        <dgm:presLayoutVars>
          <dgm:bulletEnabled val="1"/>
        </dgm:presLayoutVars>
      </dgm:prSet>
      <dgm:spPr/>
    </dgm:pt>
    <dgm:pt modelId="{A8698977-2E33-4C46-8126-77470A94A674}" type="pres">
      <dgm:prSet presAssocID="{73C66A71-0434-4432-9657-F2B7E2BCBF36}" presName="spaceBetweenRectangles" presStyleCnt="0"/>
      <dgm:spPr/>
    </dgm:pt>
    <dgm:pt modelId="{092FB11A-CA38-415F-91FA-BB42FDA031C9}" type="pres">
      <dgm:prSet presAssocID="{47A35E55-70C0-47EE-AA34-DD3FBBAD4224}" presName="parentLin" presStyleCnt="0"/>
      <dgm:spPr/>
    </dgm:pt>
    <dgm:pt modelId="{A2E6B654-5AED-4633-B02B-61875CDEA000}" type="pres">
      <dgm:prSet presAssocID="{47A35E55-70C0-47EE-AA34-DD3FBBAD4224}" presName="parentLeftMargin" presStyleLbl="node1" presStyleIdx="2" presStyleCnt="4"/>
      <dgm:spPr/>
    </dgm:pt>
    <dgm:pt modelId="{3A7E8A97-99A1-4184-B4FC-E74FA51EBAB7}" type="pres">
      <dgm:prSet presAssocID="{47A35E55-70C0-47EE-AA34-DD3FBBAD422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2AA157F-B47A-4D14-90C5-E8120F05DE44}" type="pres">
      <dgm:prSet presAssocID="{47A35E55-70C0-47EE-AA34-DD3FBBAD4224}" presName="negativeSpace" presStyleCnt="0"/>
      <dgm:spPr/>
    </dgm:pt>
    <dgm:pt modelId="{A21399FF-B70B-4389-B62F-08438AE33E89}" type="pres">
      <dgm:prSet presAssocID="{47A35E55-70C0-47EE-AA34-DD3FBBAD422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CED6D05-F4B8-4239-A99D-8598D566E8BE}" type="presOf" srcId="{0ADD5C9C-145E-49FD-BF83-C45B9F43F3C9}" destId="{A21399FF-B70B-4389-B62F-08438AE33E89}" srcOrd="0" destOrd="0" presId="urn:microsoft.com/office/officeart/2005/8/layout/list1"/>
    <dgm:cxn modelId="{0FAB7908-EC27-4DEC-A2A4-902C582964F5}" srcId="{02995AF3-5CBA-447B-A102-A991FC48EDDE}" destId="{01E65957-5C83-44E0-8ADC-FFF2BD92A99F}" srcOrd="2" destOrd="0" parTransId="{A3CD2140-7E56-4C62-9F85-89EBCFA049C0}" sibTransId="{79DF2AFD-D635-482B-81CE-475B31B2B761}"/>
    <dgm:cxn modelId="{F8033A0E-CF54-410B-B4A8-E6E395675DED}" type="presOf" srcId="{A09F335C-A7E0-4CBE-9D94-4BBDB8A14004}" destId="{30693140-AF03-45A4-A928-37AEC40D23AE}" srcOrd="1" destOrd="0" presId="urn:microsoft.com/office/officeart/2005/8/layout/list1"/>
    <dgm:cxn modelId="{C6ED841F-B96E-443C-AA6D-1BC123C83A00}" type="presOf" srcId="{447B56EE-4FA5-4BA8-9132-84C25C094F86}" destId="{5AE747A0-7481-4F19-969E-9B54F03223F5}" srcOrd="1" destOrd="0" presId="urn:microsoft.com/office/officeart/2005/8/layout/list1"/>
    <dgm:cxn modelId="{D576B733-57B2-4786-B796-387A58E28872}" type="presOf" srcId="{47A35E55-70C0-47EE-AA34-DD3FBBAD4224}" destId="{3A7E8A97-99A1-4184-B4FC-E74FA51EBAB7}" srcOrd="1" destOrd="0" presId="urn:microsoft.com/office/officeart/2005/8/layout/list1"/>
    <dgm:cxn modelId="{B95C893F-B32F-48B4-B71D-847DB3026687}" type="presOf" srcId="{47A35E55-70C0-47EE-AA34-DD3FBBAD4224}" destId="{A2E6B654-5AED-4633-B02B-61875CDEA000}" srcOrd="0" destOrd="0" presId="urn:microsoft.com/office/officeart/2005/8/layout/list1"/>
    <dgm:cxn modelId="{D4084F46-7A48-4D50-8C7C-773410CDBEED}" srcId="{E424CCCC-6E42-4FB6-A33B-ACA0F40263EA}" destId="{47A35E55-70C0-47EE-AA34-DD3FBBAD4224}" srcOrd="3" destOrd="0" parTransId="{B51D3E0C-18D2-44FA-9525-D713A0CE33A5}" sibTransId="{1C6813CF-EA4C-417B-8AE9-206BA7DD4B82}"/>
    <dgm:cxn modelId="{2A4E854E-7618-4853-A621-13B62ECD9B90}" srcId="{02995AF3-5CBA-447B-A102-A991FC48EDDE}" destId="{9F4E6A9E-530D-4047-BC28-24BF161E3AF6}" srcOrd="1" destOrd="0" parTransId="{084FBA39-B810-4C25-A52F-C6BB226409F6}" sibTransId="{0C341471-799A-4B8B-8807-FC12089868B6}"/>
    <dgm:cxn modelId="{35F4F854-E7BF-49F0-A578-8EBEFFF0BAF1}" srcId="{02995AF3-5CBA-447B-A102-A991FC48EDDE}" destId="{8CA315AD-B701-4787-8BF5-8A113D429860}" srcOrd="0" destOrd="0" parTransId="{CF8EF6CB-AE88-4C84-9E94-8131C9D8676C}" sibTransId="{7C9F00FD-9953-4688-9494-867F529E26EB}"/>
    <dgm:cxn modelId="{C2576757-E1EE-4B7D-ACEF-839203BD6ACA}" type="presOf" srcId="{8CA315AD-B701-4787-8BF5-8A113D429860}" destId="{589FA2D9-F73C-4226-9555-CE4DEB97FDDE}" srcOrd="0" destOrd="0" presId="urn:microsoft.com/office/officeart/2005/8/layout/list1"/>
    <dgm:cxn modelId="{EB321285-0544-4323-8B92-26C29C927E6B}" srcId="{E424CCCC-6E42-4FB6-A33B-ACA0F40263EA}" destId="{A09F335C-A7E0-4CBE-9D94-4BBDB8A14004}" srcOrd="0" destOrd="0" parTransId="{B136825C-F63F-4E7E-AEF0-FA530919327E}" sibTransId="{F332C926-7626-473E-A308-05FAF198156E}"/>
    <dgm:cxn modelId="{1B06908A-0954-4F27-B6D3-EF886A2F532F}" type="presOf" srcId="{9F4E6A9E-530D-4047-BC28-24BF161E3AF6}" destId="{589FA2D9-F73C-4226-9555-CE4DEB97FDDE}" srcOrd="0" destOrd="1" presId="urn:microsoft.com/office/officeart/2005/8/layout/list1"/>
    <dgm:cxn modelId="{FF9EC299-B6B9-4869-B5FC-F48837A6A14B}" type="presOf" srcId="{447B56EE-4FA5-4BA8-9132-84C25C094F86}" destId="{409FBFB7-E60A-46AA-80BE-659DAD46459E}" srcOrd="0" destOrd="0" presId="urn:microsoft.com/office/officeart/2005/8/layout/list1"/>
    <dgm:cxn modelId="{1B1AE69E-EFF8-478C-B35C-B820FB28B8D9}" srcId="{47A35E55-70C0-47EE-AA34-DD3FBBAD4224}" destId="{0ADD5C9C-145E-49FD-BF83-C45B9F43F3C9}" srcOrd="0" destOrd="0" parTransId="{1D60DA0C-8EE2-4698-B09B-F61EC47DB9E9}" sibTransId="{AAC30553-FAE1-4F9B-B0D9-728804618246}"/>
    <dgm:cxn modelId="{9108C5A1-AEC5-4C0B-9D44-60D8D826AF07}" type="presOf" srcId="{A09F335C-A7E0-4CBE-9D94-4BBDB8A14004}" destId="{39AB1CDF-D499-4A9F-A93B-BB769AD6CADF}" srcOrd="0" destOrd="0" presId="urn:microsoft.com/office/officeart/2005/8/layout/list1"/>
    <dgm:cxn modelId="{5D597BAD-4D98-4780-8363-7CA303F06C12}" srcId="{E424CCCC-6E42-4FB6-A33B-ACA0F40263EA}" destId="{447B56EE-4FA5-4BA8-9132-84C25C094F86}" srcOrd="1" destOrd="0" parTransId="{EE70821C-1C98-4E20-9B79-1E7DE653D678}" sibTransId="{935538DB-FAE2-4D08-8A59-2C5D1D565E3F}"/>
    <dgm:cxn modelId="{CDBE55BC-64F8-442A-A893-113212AB9C5A}" type="presOf" srcId="{02995AF3-5CBA-447B-A102-A991FC48EDDE}" destId="{DCED3B87-E474-48E3-8974-8F609A224591}" srcOrd="1" destOrd="0" presId="urn:microsoft.com/office/officeart/2005/8/layout/list1"/>
    <dgm:cxn modelId="{C43936C3-BAB9-43AE-9C26-06E718B86E73}" srcId="{E424CCCC-6E42-4FB6-A33B-ACA0F40263EA}" destId="{02995AF3-5CBA-447B-A102-A991FC48EDDE}" srcOrd="2" destOrd="0" parTransId="{17E028E5-75CC-4E0F-B06C-D6F841B56EAB}" sibTransId="{73C66A71-0434-4432-9657-F2B7E2BCBF36}"/>
    <dgm:cxn modelId="{47BBD7C8-2B5A-46C9-987F-22D3C1508F6D}" srcId="{47A35E55-70C0-47EE-AA34-DD3FBBAD4224}" destId="{F31ECE38-B518-406B-959C-16AAE0DDE573}" srcOrd="1" destOrd="0" parTransId="{DF977180-0772-4157-BA39-CC08F9EF885B}" sibTransId="{BE1F385E-7B5D-4753-AA06-C1EFB68D17E4}"/>
    <dgm:cxn modelId="{18BF67CB-F9F8-43E1-AF76-FA1EBB7A49C8}" type="presOf" srcId="{DE5DC2EA-B6D3-4A82-819F-AAAB21C99111}" destId="{A21399FF-B70B-4389-B62F-08438AE33E89}" srcOrd="0" destOrd="2" presId="urn:microsoft.com/office/officeart/2005/8/layout/list1"/>
    <dgm:cxn modelId="{E10A0BD1-CD80-4CFC-B820-F313E32718DE}" srcId="{47A35E55-70C0-47EE-AA34-DD3FBBAD4224}" destId="{DE5DC2EA-B6D3-4A82-819F-AAAB21C99111}" srcOrd="2" destOrd="0" parTransId="{5A7FB990-F955-4B3F-8622-902414FA4603}" sibTransId="{5781A3F7-D168-4604-9B72-F460982CA5B1}"/>
    <dgm:cxn modelId="{3C9CFBDF-122A-4E8D-8AE2-FB494EF6143F}" type="presOf" srcId="{F31ECE38-B518-406B-959C-16AAE0DDE573}" destId="{A21399FF-B70B-4389-B62F-08438AE33E89}" srcOrd="0" destOrd="1" presId="urn:microsoft.com/office/officeart/2005/8/layout/list1"/>
    <dgm:cxn modelId="{FE1F63E4-1320-463E-8177-69CB81DB2329}" type="presOf" srcId="{01E65957-5C83-44E0-8ADC-FFF2BD92A99F}" destId="{589FA2D9-F73C-4226-9555-CE4DEB97FDDE}" srcOrd="0" destOrd="2" presId="urn:microsoft.com/office/officeart/2005/8/layout/list1"/>
    <dgm:cxn modelId="{74A867E7-2067-4561-BF83-752C4EB64CE4}" type="presOf" srcId="{02995AF3-5CBA-447B-A102-A991FC48EDDE}" destId="{9E032A7F-504E-42EB-B344-FDD7B7378FA9}" srcOrd="0" destOrd="0" presId="urn:microsoft.com/office/officeart/2005/8/layout/list1"/>
    <dgm:cxn modelId="{C09F66E9-0950-4E29-B920-57BF69262FE0}" type="presOf" srcId="{E424CCCC-6E42-4FB6-A33B-ACA0F40263EA}" destId="{FDA3D26C-0CC6-4F0D-B630-639D86ECE406}" srcOrd="0" destOrd="0" presId="urn:microsoft.com/office/officeart/2005/8/layout/list1"/>
    <dgm:cxn modelId="{ACD90713-F95C-4790-82FC-2E3A15755AEF}" type="presParOf" srcId="{FDA3D26C-0CC6-4F0D-B630-639D86ECE406}" destId="{008C1732-E292-4F65-A8BF-0D85A4E9BC9B}" srcOrd="0" destOrd="0" presId="urn:microsoft.com/office/officeart/2005/8/layout/list1"/>
    <dgm:cxn modelId="{B681CF52-B25F-4E5F-9866-4A3E87156400}" type="presParOf" srcId="{008C1732-E292-4F65-A8BF-0D85A4E9BC9B}" destId="{39AB1CDF-D499-4A9F-A93B-BB769AD6CADF}" srcOrd="0" destOrd="0" presId="urn:microsoft.com/office/officeart/2005/8/layout/list1"/>
    <dgm:cxn modelId="{F5E15EA7-2F14-4546-BFE1-9E553C3550FE}" type="presParOf" srcId="{008C1732-E292-4F65-A8BF-0D85A4E9BC9B}" destId="{30693140-AF03-45A4-A928-37AEC40D23AE}" srcOrd="1" destOrd="0" presId="urn:microsoft.com/office/officeart/2005/8/layout/list1"/>
    <dgm:cxn modelId="{96EA5BDE-87A1-4A27-8E91-45BADCB30E13}" type="presParOf" srcId="{FDA3D26C-0CC6-4F0D-B630-639D86ECE406}" destId="{CDEFC902-E1DC-4797-97F5-166C6B5FA5F0}" srcOrd="1" destOrd="0" presId="urn:microsoft.com/office/officeart/2005/8/layout/list1"/>
    <dgm:cxn modelId="{85F34900-9B0D-47F3-A5B6-549644F497FE}" type="presParOf" srcId="{FDA3D26C-0CC6-4F0D-B630-639D86ECE406}" destId="{8FDA7632-6E94-4654-B929-BCB5BA6F16A4}" srcOrd="2" destOrd="0" presId="urn:microsoft.com/office/officeart/2005/8/layout/list1"/>
    <dgm:cxn modelId="{F38F13AE-C813-44F5-B1A8-2B796F948154}" type="presParOf" srcId="{FDA3D26C-0CC6-4F0D-B630-639D86ECE406}" destId="{8185B4ED-2DE9-4D74-A996-D3A2054888AB}" srcOrd="3" destOrd="0" presId="urn:microsoft.com/office/officeart/2005/8/layout/list1"/>
    <dgm:cxn modelId="{A6F3FB2B-7F46-4E4A-8666-C986629AD5D6}" type="presParOf" srcId="{FDA3D26C-0CC6-4F0D-B630-639D86ECE406}" destId="{90B01FDA-C9E1-415B-9B1D-45FB0C958294}" srcOrd="4" destOrd="0" presId="urn:microsoft.com/office/officeart/2005/8/layout/list1"/>
    <dgm:cxn modelId="{05C774CB-9DCB-415D-B065-32E959295A7C}" type="presParOf" srcId="{90B01FDA-C9E1-415B-9B1D-45FB0C958294}" destId="{409FBFB7-E60A-46AA-80BE-659DAD46459E}" srcOrd="0" destOrd="0" presId="urn:microsoft.com/office/officeart/2005/8/layout/list1"/>
    <dgm:cxn modelId="{32D3B840-EC4C-46A0-B416-19E45A2FE02B}" type="presParOf" srcId="{90B01FDA-C9E1-415B-9B1D-45FB0C958294}" destId="{5AE747A0-7481-4F19-969E-9B54F03223F5}" srcOrd="1" destOrd="0" presId="urn:microsoft.com/office/officeart/2005/8/layout/list1"/>
    <dgm:cxn modelId="{FB2A14B9-0B9A-4E3D-B606-BA1D464D8E67}" type="presParOf" srcId="{FDA3D26C-0CC6-4F0D-B630-639D86ECE406}" destId="{611B9517-5EA8-46C4-ACDC-654DF2C813AE}" srcOrd="5" destOrd="0" presId="urn:microsoft.com/office/officeart/2005/8/layout/list1"/>
    <dgm:cxn modelId="{9A181C3A-3DF7-459B-BBD3-C912CE9F0CE6}" type="presParOf" srcId="{FDA3D26C-0CC6-4F0D-B630-639D86ECE406}" destId="{142C7A89-FF74-4E70-83F8-BBC89300EF51}" srcOrd="6" destOrd="0" presId="urn:microsoft.com/office/officeart/2005/8/layout/list1"/>
    <dgm:cxn modelId="{0C5822A4-F42E-44F0-B2C4-1C3B380944BC}" type="presParOf" srcId="{FDA3D26C-0CC6-4F0D-B630-639D86ECE406}" destId="{1DAE7BB1-2111-41C2-A48F-6A7EC447F6CB}" srcOrd="7" destOrd="0" presId="urn:microsoft.com/office/officeart/2005/8/layout/list1"/>
    <dgm:cxn modelId="{39188698-7306-4038-A514-7EEC35A3AA63}" type="presParOf" srcId="{FDA3D26C-0CC6-4F0D-B630-639D86ECE406}" destId="{C6372E5E-E448-40AB-B494-E752BD7A5E93}" srcOrd="8" destOrd="0" presId="urn:microsoft.com/office/officeart/2005/8/layout/list1"/>
    <dgm:cxn modelId="{7FECCB91-BDE5-4CDE-83D8-E6F0FB125F82}" type="presParOf" srcId="{C6372E5E-E448-40AB-B494-E752BD7A5E93}" destId="{9E032A7F-504E-42EB-B344-FDD7B7378FA9}" srcOrd="0" destOrd="0" presId="urn:microsoft.com/office/officeart/2005/8/layout/list1"/>
    <dgm:cxn modelId="{545793D0-412A-4525-AA5B-F7DF66C6CD8E}" type="presParOf" srcId="{C6372E5E-E448-40AB-B494-E752BD7A5E93}" destId="{DCED3B87-E474-48E3-8974-8F609A224591}" srcOrd="1" destOrd="0" presId="urn:microsoft.com/office/officeart/2005/8/layout/list1"/>
    <dgm:cxn modelId="{83F60229-6618-40F7-B20D-D3D9FF38B479}" type="presParOf" srcId="{FDA3D26C-0CC6-4F0D-B630-639D86ECE406}" destId="{E3D3C38C-3B0E-46A3-8798-6D0F99C504E3}" srcOrd="9" destOrd="0" presId="urn:microsoft.com/office/officeart/2005/8/layout/list1"/>
    <dgm:cxn modelId="{5DABE8B7-3FDD-4579-A25D-F267624517C8}" type="presParOf" srcId="{FDA3D26C-0CC6-4F0D-B630-639D86ECE406}" destId="{589FA2D9-F73C-4226-9555-CE4DEB97FDDE}" srcOrd="10" destOrd="0" presId="urn:microsoft.com/office/officeart/2005/8/layout/list1"/>
    <dgm:cxn modelId="{B9062851-631F-431A-BA53-28C0236757B1}" type="presParOf" srcId="{FDA3D26C-0CC6-4F0D-B630-639D86ECE406}" destId="{A8698977-2E33-4C46-8126-77470A94A674}" srcOrd="11" destOrd="0" presId="urn:microsoft.com/office/officeart/2005/8/layout/list1"/>
    <dgm:cxn modelId="{DFC2C50E-91F3-4EA7-8A54-5161E69EB359}" type="presParOf" srcId="{FDA3D26C-0CC6-4F0D-B630-639D86ECE406}" destId="{092FB11A-CA38-415F-91FA-BB42FDA031C9}" srcOrd="12" destOrd="0" presId="urn:microsoft.com/office/officeart/2005/8/layout/list1"/>
    <dgm:cxn modelId="{C7BF1A4B-05BE-456A-A246-E805B7317834}" type="presParOf" srcId="{092FB11A-CA38-415F-91FA-BB42FDA031C9}" destId="{A2E6B654-5AED-4633-B02B-61875CDEA000}" srcOrd="0" destOrd="0" presId="urn:microsoft.com/office/officeart/2005/8/layout/list1"/>
    <dgm:cxn modelId="{816509E6-B4FB-426F-A564-DD1FCADB68B8}" type="presParOf" srcId="{092FB11A-CA38-415F-91FA-BB42FDA031C9}" destId="{3A7E8A97-99A1-4184-B4FC-E74FA51EBAB7}" srcOrd="1" destOrd="0" presId="urn:microsoft.com/office/officeart/2005/8/layout/list1"/>
    <dgm:cxn modelId="{165E76D5-C836-4D64-B570-58196C5F2F64}" type="presParOf" srcId="{FDA3D26C-0CC6-4F0D-B630-639D86ECE406}" destId="{52AA157F-B47A-4D14-90C5-E8120F05DE44}" srcOrd="13" destOrd="0" presId="urn:microsoft.com/office/officeart/2005/8/layout/list1"/>
    <dgm:cxn modelId="{80C9442B-AC7E-42F4-AF19-D4C889730913}" type="presParOf" srcId="{FDA3D26C-0CC6-4F0D-B630-639D86ECE406}" destId="{A21399FF-B70B-4389-B62F-08438AE33E8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58081-2A62-4097-9470-1DED4F0A69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31D69-71C2-435C-8DE7-9CE50B3CEB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to declare a variable? </a:t>
          </a:r>
        </a:p>
      </dgm:t>
    </dgm:pt>
    <dgm:pt modelId="{D67CD479-7E23-4955-B279-16B1D748C290}" type="parTrans" cxnId="{B930B481-402D-4A68-AC55-1C0DFE3CA095}">
      <dgm:prSet/>
      <dgm:spPr/>
      <dgm:t>
        <a:bodyPr/>
        <a:lstStyle/>
        <a:p>
          <a:endParaRPr lang="en-US"/>
        </a:p>
      </dgm:t>
    </dgm:pt>
    <dgm:pt modelId="{156316DB-2015-46D8-9283-8C4D0C5D12A2}" type="sibTrans" cxnId="{B930B481-402D-4A68-AC55-1C0DFE3CA095}">
      <dgm:prSet/>
      <dgm:spPr/>
      <dgm:t>
        <a:bodyPr/>
        <a:lstStyle/>
        <a:p>
          <a:endParaRPr lang="en-US"/>
        </a:p>
      </dgm:t>
    </dgm:pt>
    <dgm:pt modelId="{BF46F626-2BE8-4965-BAF2-DC3A0FFEFD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There are three ways :</a:t>
          </a:r>
        </a:p>
      </dgm:t>
    </dgm:pt>
    <dgm:pt modelId="{D7BA45AA-3ED1-44E4-A39C-FB777898863A}" type="parTrans" cxnId="{9AABE523-2F32-4874-8CE6-356F8D8861E9}">
      <dgm:prSet/>
      <dgm:spPr/>
      <dgm:t>
        <a:bodyPr/>
        <a:lstStyle/>
        <a:p>
          <a:endParaRPr lang="en-US"/>
        </a:p>
      </dgm:t>
    </dgm:pt>
    <dgm:pt modelId="{1F7D2BCD-F312-4D04-86C0-311B032F4520}" type="sibTrans" cxnId="{9AABE523-2F32-4874-8CE6-356F8D8861E9}">
      <dgm:prSet/>
      <dgm:spPr/>
      <dgm:t>
        <a:bodyPr/>
        <a:lstStyle/>
        <a:p>
          <a:endParaRPr lang="en-US"/>
        </a:p>
      </dgm:t>
    </dgm:pt>
    <dgm:pt modelId="{51BD27D1-EF54-4D98-B01A-64DF2A24AFB8}" type="pres">
      <dgm:prSet presAssocID="{27358081-2A62-4097-9470-1DED4F0A696B}" presName="root" presStyleCnt="0">
        <dgm:presLayoutVars>
          <dgm:dir/>
          <dgm:resizeHandles val="exact"/>
        </dgm:presLayoutVars>
      </dgm:prSet>
      <dgm:spPr/>
    </dgm:pt>
    <dgm:pt modelId="{97E4C82F-D620-4DCB-9AC5-BA0999B5B9BF}" type="pres">
      <dgm:prSet presAssocID="{7A331D69-71C2-435C-8DE7-9CE50B3CEB1C}" presName="compNode" presStyleCnt="0"/>
      <dgm:spPr/>
    </dgm:pt>
    <dgm:pt modelId="{4FC9A197-F443-436B-AE3D-DF5EF9887457}" type="pres">
      <dgm:prSet presAssocID="{7A331D69-71C2-435C-8DE7-9CE50B3CEB1C}" presName="bgRect" presStyleLbl="bgShp" presStyleIdx="0" presStyleCnt="2" custLinFactNeighborX="1141" custLinFactNeighborY="-2929"/>
      <dgm:spPr/>
    </dgm:pt>
    <dgm:pt modelId="{469A09B6-692A-4635-83EF-EE6ACCF9F356}" type="pres">
      <dgm:prSet presAssocID="{7A331D69-71C2-435C-8DE7-9CE50B3CEB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ject"/>
        </a:ext>
      </dgm:extLst>
    </dgm:pt>
    <dgm:pt modelId="{920F25C9-969A-497A-9073-2F84646E6FB1}" type="pres">
      <dgm:prSet presAssocID="{7A331D69-71C2-435C-8DE7-9CE50B3CEB1C}" presName="spaceRect" presStyleCnt="0"/>
      <dgm:spPr/>
    </dgm:pt>
    <dgm:pt modelId="{530D4C7E-8324-4484-9BFF-F25E7554B8AB}" type="pres">
      <dgm:prSet presAssocID="{7A331D69-71C2-435C-8DE7-9CE50B3CEB1C}" presName="parTx" presStyleLbl="revTx" presStyleIdx="0" presStyleCnt="2" custLinFactNeighborX="3060" custLinFactNeighborY="-2929">
        <dgm:presLayoutVars>
          <dgm:chMax val="0"/>
          <dgm:chPref val="0"/>
        </dgm:presLayoutVars>
      </dgm:prSet>
      <dgm:spPr/>
    </dgm:pt>
    <dgm:pt modelId="{FF9DB4C5-254F-4F08-B657-840B37F85A0D}" type="pres">
      <dgm:prSet presAssocID="{156316DB-2015-46D8-9283-8C4D0C5D12A2}" presName="sibTrans" presStyleCnt="0"/>
      <dgm:spPr/>
    </dgm:pt>
    <dgm:pt modelId="{E863DABE-2314-483E-8B90-3E7280106371}" type="pres">
      <dgm:prSet presAssocID="{BF46F626-2BE8-4965-BAF2-DC3A0FFEFD82}" presName="compNode" presStyleCnt="0"/>
      <dgm:spPr/>
    </dgm:pt>
    <dgm:pt modelId="{047FF4DE-7ED4-4F3F-BA96-0B2D819A07EA}" type="pres">
      <dgm:prSet presAssocID="{BF46F626-2BE8-4965-BAF2-DC3A0FFEFD82}" presName="bgRect" presStyleLbl="bgShp" presStyleIdx="1" presStyleCnt="2"/>
      <dgm:spPr/>
    </dgm:pt>
    <dgm:pt modelId="{8EB32D90-1741-4F9E-B2D4-D2F8EA1E54F6}" type="pres">
      <dgm:prSet presAssocID="{BF46F626-2BE8-4965-BAF2-DC3A0FFEFD8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D54E134A-8E81-4D1D-887A-E9153E2F78D4}" type="pres">
      <dgm:prSet presAssocID="{BF46F626-2BE8-4965-BAF2-DC3A0FFEFD82}" presName="spaceRect" presStyleCnt="0"/>
      <dgm:spPr/>
    </dgm:pt>
    <dgm:pt modelId="{A2FDAC29-222E-4C54-AE51-18660009E5FB}" type="pres">
      <dgm:prSet presAssocID="{BF46F626-2BE8-4965-BAF2-DC3A0FFEFD8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AABE523-2F32-4874-8CE6-356F8D8861E9}" srcId="{27358081-2A62-4097-9470-1DED4F0A696B}" destId="{BF46F626-2BE8-4965-BAF2-DC3A0FFEFD82}" srcOrd="1" destOrd="0" parTransId="{D7BA45AA-3ED1-44E4-A39C-FB777898863A}" sibTransId="{1F7D2BCD-F312-4D04-86C0-311B032F4520}"/>
    <dgm:cxn modelId="{8E2EC175-A9BF-4EB7-9726-6A213A5160A4}" type="presOf" srcId="{BF46F626-2BE8-4965-BAF2-DC3A0FFEFD82}" destId="{A2FDAC29-222E-4C54-AE51-18660009E5FB}" srcOrd="0" destOrd="0" presId="urn:microsoft.com/office/officeart/2018/2/layout/IconVerticalSolidList"/>
    <dgm:cxn modelId="{715C4579-0BC4-4860-ADF9-C32745305871}" type="presOf" srcId="{7A331D69-71C2-435C-8DE7-9CE50B3CEB1C}" destId="{530D4C7E-8324-4484-9BFF-F25E7554B8AB}" srcOrd="0" destOrd="0" presId="urn:microsoft.com/office/officeart/2018/2/layout/IconVerticalSolidList"/>
    <dgm:cxn modelId="{B930B481-402D-4A68-AC55-1C0DFE3CA095}" srcId="{27358081-2A62-4097-9470-1DED4F0A696B}" destId="{7A331D69-71C2-435C-8DE7-9CE50B3CEB1C}" srcOrd="0" destOrd="0" parTransId="{D67CD479-7E23-4955-B279-16B1D748C290}" sibTransId="{156316DB-2015-46D8-9283-8C4D0C5D12A2}"/>
    <dgm:cxn modelId="{8A4CFCFD-6962-4B90-AA1B-9184565B2958}" type="presOf" srcId="{27358081-2A62-4097-9470-1DED4F0A696B}" destId="{51BD27D1-EF54-4D98-B01A-64DF2A24AFB8}" srcOrd="0" destOrd="0" presId="urn:microsoft.com/office/officeart/2018/2/layout/IconVerticalSolidList"/>
    <dgm:cxn modelId="{80C9A7DF-F841-4741-8128-F31A1950C139}" type="presParOf" srcId="{51BD27D1-EF54-4D98-B01A-64DF2A24AFB8}" destId="{97E4C82F-D620-4DCB-9AC5-BA0999B5B9BF}" srcOrd="0" destOrd="0" presId="urn:microsoft.com/office/officeart/2018/2/layout/IconVerticalSolidList"/>
    <dgm:cxn modelId="{5EE21951-B4F7-479A-9C02-7E5F9FA7A155}" type="presParOf" srcId="{97E4C82F-D620-4DCB-9AC5-BA0999B5B9BF}" destId="{4FC9A197-F443-436B-AE3D-DF5EF9887457}" srcOrd="0" destOrd="0" presId="urn:microsoft.com/office/officeart/2018/2/layout/IconVerticalSolidList"/>
    <dgm:cxn modelId="{58394F29-8810-4E0C-BA1B-FB96D75A42FF}" type="presParOf" srcId="{97E4C82F-D620-4DCB-9AC5-BA0999B5B9BF}" destId="{469A09B6-692A-4635-83EF-EE6ACCF9F356}" srcOrd="1" destOrd="0" presId="urn:microsoft.com/office/officeart/2018/2/layout/IconVerticalSolidList"/>
    <dgm:cxn modelId="{A5F8A2B6-08A9-4155-9C44-78D64DC57C3F}" type="presParOf" srcId="{97E4C82F-D620-4DCB-9AC5-BA0999B5B9BF}" destId="{920F25C9-969A-497A-9073-2F84646E6FB1}" srcOrd="2" destOrd="0" presId="urn:microsoft.com/office/officeart/2018/2/layout/IconVerticalSolidList"/>
    <dgm:cxn modelId="{3FA48026-2F79-49B3-B2FA-42AD704D2E28}" type="presParOf" srcId="{97E4C82F-D620-4DCB-9AC5-BA0999B5B9BF}" destId="{530D4C7E-8324-4484-9BFF-F25E7554B8AB}" srcOrd="3" destOrd="0" presId="urn:microsoft.com/office/officeart/2018/2/layout/IconVerticalSolidList"/>
    <dgm:cxn modelId="{21A0E423-9FCF-4DD4-B7A8-4E9DB8AFE0FA}" type="presParOf" srcId="{51BD27D1-EF54-4D98-B01A-64DF2A24AFB8}" destId="{FF9DB4C5-254F-4F08-B657-840B37F85A0D}" srcOrd="1" destOrd="0" presId="urn:microsoft.com/office/officeart/2018/2/layout/IconVerticalSolidList"/>
    <dgm:cxn modelId="{69700B9C-32A8-4679-95D7-8AC4AA55968C}" type="presParOf" srcId="{51BD27D1-EF54-4D98-B01A-64DF2A24AFB8}" destId="{E863DABE-2314-483E-8B90-3E7280106371}" srcOrd="2" destOrd="0" presId="urn:microsoft.com/office/officeart/2018/2/layout/IconVerticalSolidList"/>
    <dgm:cxn modelId="{2F580E36-B6D7-4A9A-8940-8FB965981D5F}" type="presParOf" srcId="{E863DABE-2314-483E-8B90-3E7280106371}" destId="{047FF4DE-7ED4-4F3F-BA96-0B2D819A07EA}" srcOrd="0" destOrd="0" presId="urn:microsoft.com/office/officeart/2018/2/layout/IconVerticalSolidList"/>
    <dgm:cxn modelId="{E413822C-4EB0-4974-83C4-151A7B7C617E}" type="presParOf" srcId="{E863DABE-2314-483E-8B90-3E7280106371}" destId="{8EB32D90-1741-4F9E-B2D4-D2F8EA1E54F6}" srcOrd="1" destOrd="0" presId="urn:microsoft.com/office/officeart/2018/2/layout/IconVerticalSolidList"/>
    <dgm:cxn modelId="{C94A28BC-2D0F-4292-ACCA-C97BE9594FFE}" type="presParOf" srcId="{E863DABE-2314-483E-8B90-3E7280106371}" destId="{D54E134A-8E81-4D1D-887A-E9153E2F78D4}" srcOrd="2" destOrd="0" presId="urn:microsoft.com/office/officeart/2018/2/layout/IconVerticalSolidList"/>
    <dgm:cxn modelId="{0F2C59C8-AEF0-428F-8F12-AAB67714A2BD}" type="presParOf" srcId="{E863DABE-2314-483E-8B90-3E7280106371}" destId="{A2FDAC29-222E-4C54-AE51-18660009E5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58CC49-074C-4F5D-BF56-594E4F2C41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20CCD9-589B-42C2-ABAE-7C8BEDCE7371}">
      <dgm:prSet/>
      <dgm:spPr/>
      <dgm:t>
        <a:bodyPr/>
        <a:lstStyle/>
        <a:p>
          <a:r>
            <a:rPr lang="en-IN"/>
            <a:t>External JS file :</a:t>
          </a:r>
          <a:endParaRPr lang="en-US"/>
        </a:p>
      </dgm:t>
    </dgm:pt>
    <dgm:pt modelId="{8EE237F7-D2FD-436D-97F8-BA2901C14CF4}" type="parTrans" cxnId="{6786CA8C-A134-4EFE-8729-A14B79A28253}">
      <dgm:prSet/>
      <dgm:spPr/>
      <dgm:t>
        <a:bodyPr/>
        <a:lstStyle/>
        <a:p>
          <a:endParaRPr lang="en-US"/>
        </a:p>
      </dgm:t>
    </dgm:pt>
    <dgm:pt modelId="{9C8A5DEF-00B4-4036-97AE-75C1CD403FA9}" type="sibTrans" cxnId="{6786CA8C-A134-4EFE-8729-A14B79A28253}">
      <dgm:prSet/>
      <dgm:spPr/>
      <dgm:t>
        <a:bodyPr/>
        <a:lstStyle/>
        <a:p>
          <a:endParaRPr lang="en-US"/>
        </a:p>
      </dgm:t>
    </dgm:pt>
    <dgm:pt modelId="{BE0A2CC2-5924-4BB0-85FF-A78AF2407122}">
      <dgm:prSet/>
      <dgm:spPr/>
      <dgm:t>
        <a:bodyPr/>
        <a:lstStyle/>
        <a:p>
          <a:r>
            <a:rPr lang="en-IN"/>
            <a:t>External scripts cannot contain &lt;script&gt; tags.</a:t>
          </a:r>
          <a:endParaRPr lang="en-US"/>
        </a:p>
      </dgm:t>
    </dgm:pt>
    <dgm:pt modelId="{DBAAD2D0-C477-4135-90F1-31EC802306C7}" type="parTrans" cxnId="{78C52CF8-EF31-4E4E-AD16-44DE6B028324}">
      <dgm:prSet/>
      <dgm:spPr/>
      <dgm:t>
        <a:bodyPr/>
        <a:lstStyle/>
        <a:p>
          <a:endParaRPr lang="en-US"/>
        </a:p>
      </dgm:t>
    </dgm:pt>
    <dgm:pt modelId="{EDAE2B6B-9B73-4728-99EC-27580BF33EBB}" type="sibTrans" cxnId="{78C52CF8-EF31-4E4E-AD16-44DE6B028324}">
      <dgm:prSet/>
      <dgm:spPr/>
      <dgm:t>
        <a:bodyPr/>
        <a:lstStyle/>
        <a:p>
          <a:endParaRPr lang="en-US"/>
        </a:p>
      </dgm:t>
    </dgm:pt>
    <dgm:pt modelId="{E2FFB251-DC7F-4B6C-AAE3-CC738E48EAF6}">
      <dgm:prSet/>
      <dgm:spPr/>
      <dgm:t>
        <a:bodyPr/>
        <a:lstStyle/>
        <a:p>
          <a:r>
            <a:rPr lang="en-IN"/>
            <a:t>You can place an external script reference in &lt;head&gt; or &lt;body&gt; of html file. </a:t>
          </a:r>
          <a:endParaRPr lang="en-US"/>
        </a:p>
      </dgm:t>
    </dgm:pt>
    <dgm:pt modelId="{F646274C-5FF6-482C-96F8-90209E085FFC}" type="parTrans" cxnId="{9AD92EAD-3781-4871-B9DB-0466A75A4FD7}">
      <dgm:prSet/>
      <dgm:spPr/>
      <dgm:t>
        <a:bodyPr/>
        <a:lstStyle/>
        <a:p>
          <a:endParaRPr lang="en-US"/>
        </a:p>
      </dgm:t>
    </dgm:pt>
    <dgm:pt modelId="{F89C0604-DED1-4685-9911-B7B3FE9D8F59}" type="sibTrans" cxnId="{9AD92EAD-3781-4871-B9DB-0466A75A4FD7}">
      <dgm:prSet/>
      <dgm:spPr/>
      <dgm:t>
        <a:bodyPr/>
        <a:lstStyle/>
        <a:p>
          <a:endParaRPr lang="en-US"/>
        </a:p>
      </dgm:t>
    </dgm:pt>
    <dgm:pt modelId="{557FA405-5353-4B18-8053-9F3957AAE070}">
      <dgm:prSet/>
      <dgm:spPr/>
      <dgm:t>
        <a:bodyPr/>
        <a:lstStyle/>
        <a:p>
          <a:r>
            <a:rPr lang="en-IN" dirty="0"/>
            <a:t>Example: &lt;script </a:t>
          </a:r>
          <a:r>
            <a:rPr lang="en-IN" dirty="0" err="1"/>
            <a:t>src</a:t>
          </a:r>
          <a:r>
            <a:rPr lang="en-IN" dirty="0"/>
            <a:t>=“first.js”&gt;&lt;/script&gt;</a:t>
          </a:r>
          <a:endParaRPr lang="en-US" dirty="0"/>
        </a:p>
      </dgm:t>
    </dgm:pt>
    <dgm:pt modelId="{6AF9A7F4-1CED-4E52-98F4-6F0051171E46}" type="parTrans" cxnId="{0D7C5D86-93CA-4681-B56D-0538A1E1A42A}">
      <dgm:prSet/>
      <dgm:spPr/>
      <dgm:t>
        <a:bodyPr/>
        <a:lstStyle/>
        <a:p>
          <a:endParaRPr lang="en-US"/>
        </a:p>
      </dgm:t>
    </dgm:pt>
    <dgm:pt modelId="{36EE64B0-9D13-4020-B53E-EBA644F06F0E}" type="sibTrans" cxnId="{0D7C5D86-93CA-4681-B56D-0538A1E1A42A}">
      <dgm:prSet/>
      <dgm:spPr/>
      <dgm:t>
        <a:bodyPr/>
        <a:lstStyle/>
        <a:p>
          <a:endParaRPr lang="en-US"/>
        </a:p>
      </dgm:t>
    </dgm:pt>
    <dgm:pt modelId="{257196AC-B8CF-4C41-9AD6-3F116EC46322}" type="pres">
      <dgm:prSet presAssocID="{E858CC49-074C-4F5D-BF56-594E4F2C415D}" presName="linear" presStyleCnt="0">
        <dgm:presLayoutVars>
          <dgm:animLvl val="lvl"/>
          <dgm:resizeHandles val="exact"/>
        </dgm:presLayoutVars>
      </dgm:prSet>
      <dgm:spPr/>
    </dgm:pt>
    <dgm:pt modelId="{0BA96E32-48BE-494A-9A2F-B62CA13F21D2}" type="pres">
      <dgm:prSet presAssocID="{3020CCD9-589B-42C2-ABAE-7C8BEDCE73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FC8108-0403-48AD-8D56-0275161FB9C5}" type="pres">
      <dgm:prSet presAssocID="{9C8A5DEF-00B4-4036-97AE-75C1CD403FA9}" presName="spacer" presStyleCnt="0"/>
      <dgm:spPr/>
    </dgm:pt>
    <dgm:pt modelId="{B6E63AA4-CDE0-4A48-9E62-C1A7ABC3AEF4}" type="pres">
      <dgm:prSet presAssocID="{BE0A2CC2-5924-4BB0-85FF-A78AF24071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C37A7E-15BF-41C9-83D6-D9D712A47500}" type="pres">
      <dgm:prSet presAssocID="{EDAE2B6B-9B73-4728-99EC-27580BF33EBB}" presName="spacer" presStyleCnt="0"/>
      <dgm:spPr/>
    </dgm:pt>
    <dgm:pt modelId="{AF5CBBCF-8A1D-4D85-9571-F19CE6ACDCCE}" type="pres">
      <dgm:prSet presAssocID="{E2FFB251-DC7F-4B6C-AAE3-CC738E48EAF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2B69D31-5671-4F8C-84B2-3EB27E4EAEE3}" type="pres">
      <dgm:prSet presAssocID="{F89C0604-DED1-4685-9911-B7B3FE9D8F59}" presName="spacer" presStyleCnt="0"/>
      <dgm:spPr/>
    </dgm:pt>
    <dgm:pt modelId="{56B6A709-8BC1-4E28-88CB-C1FF9746B8E7}" type="pres">
      <dgm:prSet presAssocID="{557FA405-5353-4B18-8053-9F3957AAE07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C94D707-9B3D-4197-9C33-549DC4D41885}" type="presOf" srcId="{E858CC49-074C-4F5D-BF56-594E4F2C415D}" destId="{257196AC-B8CF-4C41-9AD6-3F116EC46322}" srcOrd="0" destOrd="0" presId="urn:microsoft.com/office/officeart/2005/8/layout/vList2"/>
    <dgm:cxn modelId="{F806B515-A4F4-461C-9CDD-434AC80FC0AC}" type="presOf" srcId="{557FA405-5353-4B18-8053-9F3957AAE070}" destId="{56B6A709-8BC1-4E28-88CB-C1FF9746B8E7}" srcOrd="0" destOrd="0" presId="urn:microsoft.com/office/officeart/2005/8/layout/vList2"/>
    <dgm:cxn modelId="{49FD9F7E-E39F-41E3-BEB7-E8087E20EBA8}" type="presOf" srcId="{BE0A2CC2-5924-4BB0-85FF-A78AF2407122}" destId="{B6E63AA4-CDE0-4A48-9E62-C1A7ABC3AEF4}" srcOrd="0" destOrd="0" presId="urn:microsoft.com/office/officeart/2005/8/layout/vList2"/>
    <dgm:cxn modelId="{60DE6184-1544-46B8-8942-643F21618A45}" type="presOf" srcId="{E2FFB251-DC7F-4B6C-AAE3-CC738E48EAF6}" destId="{AF5CBBCF-8A1D-4D85-9571-F19CE6ACDCCE}" srcOrd="0" destOrd="0" presId="urn:microsoft.com/office/officeart/2005/8/layout/vList2"/>
    <dgm:cxn modelId="{0D7C5D86-93CA-4681-B56D-0538A1E1A42A}" srcId="{E858CC49-074C-4F5D-BF56-594E4F2C415D}" destId="{557FA405-5353-4B18-8053-9F3957AAE070}" srcOrd="3" destOrd="0" parTransId="{6AF9A7F4-1CED-4E52-98F4-6F0051171E46}" sibTransId="{36EE64B0-9D13-4020-B53E-EBA644F06F0E}"/>
    <dgm:cxn modelId="{6786CA8C-A134-4EFE-8729-A14B79A28253}" srcId="{E858CC49-074C-4F5D-BF56-594E4F2C415D}" destId="{3020CCD9-589B-42C2-ABAE-7C8BEDCE7371}" srcOrd="0" destOrd="0" parTransId="{8EE237F7-D2FD-436D-97F8-BA2901C14CF4}" sibTransId="{9C8A5DEF-00B4-4036-97AE-75C1CD403FA9}"/>
    <dgm:cxn modelId="{9AD92EAD-3781-4871-B9DB-0466A75A4FD7}" srcId="{E858CC49-074C-4F5D-BF56-594E4F2C415D}" destId="{E2FFB251-DC7F-4B6C-AAE3-CC738E48EAF6}" srcOrd="2" destOrd="0" parTransId="{F646274C-5FF6-482C-96F8-90209E085FFC}" sibTransId="{F89C0604-DED1-4685-9911-B7B3FE9D8F59}"/>
    <dgm:cxn modelId="{023558AD-DAAB-4065-8F1E-F383652A5574}" type="presOf" srcId="{3020CCD9-589B-42C2-ABAE-7C8BEDCE7371}" destId="{0BA96E32-48BE-494A-9A2F-B62CA13F21D2}" srcOrd="0" destOrd="0" presId="urn:microsoft.com/office/officeart/2005/8/layout/vList2"/>
    <dgm:cxn modelId="{78C52CF8-EF31-4E4E-AD16-44DE6B028324}" srcId="{E858CC49-074C-4F5D-BF56-594E4F2C415D}" destId="{BE0A2CC2-5924-4BB0-85FF-A78AF2407122}" srcOrd="1" destOrd="0" parTransId="{DBAAD2D0-C477-4135-90F1-31EC802306C7}" sibTransId="{EDAE2B6B-9B73-4728-99EC-27580BF33EBB}"/>
    <dgm:cxn modelId="{5C8186F3-85F7-4AA8-BD94-3AB8602B70BE}" type="presParOf" srcId="{257196AC-B8CF-4C41-9AD6-3F116EC46322}" destId="{0BA96E32-48BE-494A-9A2F-B62CA13F21D2}" srcOrd="0" destOrd="0" presId="urn:microsoft.com/office/officeart/2005/8/layout/vList2"/>
    <dgm:cxn modelId="{70CAE257-5CCD-4C52-B4C0-F8EACD87A2D7}" type="presParOf" srcId="{257196AC-B8CF-4C41-9AD6-3F116EC46322}" destId="{01FC8108-0403-48AD-8D56-0275161FB9C5}" srcOrd="1" destOrd="0" presId="urn:microsoft.com/office/officeart/2005/8/layout/vList2"/>
    <dgm:cxn modelId="{786DDB0D-212B-42EC-B6C9-0857BB61D424}" type="presParOf" srcId="{257196AC-B8CF-4C41-9AD6-3F116EC46322}" destId="{B6E63AA4-CDE0-4A48-9E62-C1A7ABC3AEF4}" srcOrd="2" destOrd="0" presId="urn:microsoft.com/office/officeart/2005/8/layout/vList2"/>
    <dgm:cxn modelId="{27990F21-1268-487A-BDC6-AA49CEAC2FA8}" type="presParOf" srcId="{257196AC-B8CF-4C41-9AD6-3F116EC46322}" destId="{54C37A7E-15BF-41C9-83D6-D9D712A47500}" srcOrd="3" destOrd="0" presId="urn:microsoft.com/office/officeart/2005/8/layout/vList2"/>
    <dgm:cxn modelId="{0D6BA247-EE37-4352-9AAD-3F1BABC169AF}" type="presParOf" srcId="{257196AC-B8CF-4C41-9AD6-3F116EC46322}" destId="{AF5CBBCF-8A1D-4D85-9571-F19CE6ACDCCE}" srcOrd="4" destOrd="0" presId="urn:microsoft.com/office/officeart/2005/8/layout/vList2"/>
    <dgm:cxn modelId="{1C46DFC8-8ED2-4A0E-B08C-986AF77D8BA0}" type="presParOf" srcId="{257196AC-B8CF-4C41-9AD6-3F116EC46322}" destId="{62B69D31-5671-4F8C-84B2-3EB27E4EAEE3}" srcOrd="5" destOrd="0" presId="urn:microsoft.com/office/officeart/2005/8/layout/vList2"/>
    <dgm:cxn modelId="{835F1CA2-A7EA-497B-B49D-B02A05A01505}" type="presParOf" srcId="{257196AC-B8CF-4C41-9AD6-3F116EC46322}" destId="{56B6A709-8BC1-4E28-88CB-C1FF9746B8E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AEB2B-2429-43C4-AA39-EA8764F5E395}">
      <dsp:nvSpPr>
        <dsp:cNvPr id="0" name=""/>
        <dsp:cNvSpPr/>
      </dsp:nvSpPr>
      <dsp:spPr>
        <a:xfrm>
          <a:off x="0" y="3183"/>
          <a:ext cx="11383361" cy="678015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A6E3A-5B2A-48EC-9AB1-47B8002D16BE}">
      <dsp:nvSpPr>
        <dsp:cNvPr id="0" name=""/>
        <dsp:cNvSpPr/>
      </dsp:nvSpPr>
      <dsp:spPr>
        <a:xfrm>
          <a:off x="205099" y="155736"/>
          <a:ext cx="372908" cy="372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64090-8111-4AB5-9CA7-60161D7DA04E}">
      <dsp:nvSpPr>
        <dsp:cNvPr id="0" name=""/>
        <dsp:cNvSpPr/>
      </dsp:nvSpPr>
      <dsp:spPr>
        <a:xfrm>
          <a:off x="783107" y="3183"/>
          <a:ext cx="10600253" cy="678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57" tIns="71757" rIns="71757" bIns="717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JavaScript (JS)</a:t>
          </a:r>
          <a:r>
            <a:rPr lang="en-US" sz="1800" kern="1200" dirty="0"/>
            <a:t> is a </a:t>
          </a:r>
          <a:r>
            <a:rPr lang="en-US" sz="1800" b="1" kern="1200" dirty="0"/>
            <a:t>cross-platform , object-oriented scripting language used to make webpages interactive. </a:t>
          </a:r>
          <a:endParaRPr lang="en-US" sz="1800" kern="1200" dirty="0"/>
        </a:p>
      </dsp:txBody>
      <dsp:txXfrm>
        <a:off x="783107" y="3183"/>
        <a:ext cx="10600253" cy="678015"/>
      </dsp:txXfrm>
    </dsp:sp>
    <dsp:sp modelId="{52DFE784-77B7-4C1D-ADD9-0C136170EAAE}">
      <dsp:nvSpPr>
        <dsp:cNvPr id="0" name=""/>
        <dsp:cNvSpPr/>
      </dsp:nvSpPr>
      <dsp:spPr>
        <a:xfrm>
          <a:off x="0" y="840220"/>
          <a:ext cx="11383361" cy="678015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2F097-8B5F-4965-9EE1-40591F010ADA}">
      <dsp:nvSpPr>
        <dsp:cNvPr id="0" name=""/>
        <dsp:cNvSpPr/>
      </dsp:nvSpPr>
      <dsp:spPr>
        <a:xfrm>
          <a:off x="205099" y="1003255"/>
          <a:ext cx="372908" cy="3729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D226E-30D0-4E03-9EA9-2CA206F27BFE}">
      <dsp:nvSpPr>
        <dsp:cNvPr id="0" name=""/>
        <dsp:cNvSpPr/>
      </dsp:nvSpPr>
      <dsp:spPr>
        <a:xfrm>
          <a:off x="783107" y="850702"/>
          <a:ext cx="10600253" cy="678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57" tIns="71757" rIns="71757" bIns="717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Example: Buttons that respond when you click, complex animations , etc.</a:t>
          </a:r>
        </a:p>
      </dsp:txBody>
      <dsp:txXfrm>
        <a:off x="783107" y="850702"/>
        <a:ext cx="10600253" cy="678015"/>
      </dsp:txXfrm>
    </dsp:sp>
    <dsp:sp modelId="{C344DA3B-8AFB-42CE-A571-356AEC390F1D}">
      <dsp:nvSpPr>
        <dsp:cNvPr id="0" name=""/>
        <dsp:cNvSpPr/>
      </dsp:nvSpPr>
      <dsp:spPr>
        <a:xfrm>
          <a:off x="0" y="1698221"/>
          <a:ext cx="11383361" cy="678015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10156-8751-4B83-8B98-9E8ED3E2A8E6}">
      <dsp:nvSpPr>
        <dsp:cNvPr id="0" name=""/>
        <dsp:cNvSpPr/>
      </dsp:nvSpPr>
      <dsp:spPr>
        <a:xfrm>
          <a:off x="205099" y="1850775"/>
          <a:ext cx="372908" cy="3729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5143A-AC12-432F-A0A7-AA324152D13B}">
      <dsp:nvSpPr>
        <dsp:cNvPr id="0" name=""/>
        <dsp:cNvSpPr/>
      </dsp:nvSpPr>
      <dsp:spPr>
        <a:xfrm>
          <a:off x="783107" y="1698221"/>
          <a:ext cx="10600253" cy="678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57" tIns="71757" rIns="71757" bIns="717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Without JavaScript → websites would just be plain text and images (like a newspaper).</a:t>
          </a:r>
        </a:p>
      </dsp:txBody>
      <dsp:txXfrm>
        <a:off x="783107" y="1698221"/>
        <a:ext cx="10600253" cy="678015"/>
      </dsp:txXfrm>
    </dsp:sp>
    <dsp:sp modelId="{B7903E5B-F73E-46ED-B272-2BFF48B55C89}">
      <dsp:nvSpPr>
        <dsp:cNvPr id="0" name=""/>
        <dsp:cNvSpPr/>
      </dsp:nvSpPr>
      <dsp:spPr>
        <a:xfrm>
          <a:off x="0" y="2545741"/>
          <a:ext cx="11383361" cy="678015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06D7B-7526-4ADC-9066-22981663F3B1}">
      <dsp:nvSpPr>
        <dsp:cNvPr id="0" name=""/>
        <dsp:cNvSpPr/>
      </dsp:nvSpPr>
      <dsp:spPr>
        <a:xfrm>
          <a:off x="205099" y="2698294"/>
          <a:ext cx="372908" cy="3729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3B600-BAC2-48DD-BCE3-A4D081BD07DE}">
      <dsp:nvSpPr>
        <dsp:cNvPr id="0" name=""/>
        <dsp:cNvSpPr/>
      </dsp:nvSpPr>
      <dsp:spPr>
        <a:xfrm>
          <a:off x="783107" y="2545741"/>
          <a:ext cx="10600253" cy="678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57" tIns="71757" rIns="71757" bIns="717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With JavaScript → websites become dynamic and alive (like YouTube, Instagram, Gmail).</a:t>
          </a:r>
        </a:p>
      </dsp:txBody>
      <dsp:txXfrm>
        <a:off x="783107" y="2545741"/>
        <a:ext cx="10600253" cy="678015"/>
      </dsp:txXfrm>
    </dsp:sp>
    <dsp:sp modelId="{F1A01584-9508-48C4-A0BC-19C8C6CC4FB7}">
      <dsp:nvSpPr>
        <dsp:cNvPr id="0" name=""/>
        <dsp:cNvSpPr/>
      </dsp:nvSpPr>
      <dsp:spPr>
        <a:xfrm>
          <a:off x="0" y="3393260"/>
          <a:ext cx="11383361" cy="678015"/>
        </a:xfrm>
        <a:prstGeom prst="roundRect">
          <a:avLst>
            <a:gd name="adj" fmla="val 10000"/>
          </a:avLst>
        </a:prstGeom>
        <a:solidFill>
          <a:schemeClr val="bg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07FE9-C46B-434B-886D-8DE4CF368D44}">
      <dsp:nvSpPr>
        <dsp:cNvPr id="0" name=""/>
        <dsp:cNvSpPr/>
      </dsp:nvSpPr>
      <dsp:spPr>
        <a:xfrm>
          <a:off x="205099" y="3545813"/>
          <a:ext cx="372908" cy="3729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3E561-00D2-4AE2-B65B-96DD4D78B6B9}">
      <dsp:nvSpPr>
        <dsp:cNvPr id="0" name=""/>
        <dsp:cNvSpPr/>
      </dsp:nvSpPr>
      <dsp:spPr>
        <a:xfrm>
          <a:off x="783107" y="3393260"/>
          <a:ext cx="10600253" cy="678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57" tIns="71757" rIns="71757" bIns="717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JavaScript is  case-sensitive language unlike HTML (IDs in HTML are case-sensitive).</a:t>
          </a:r>
        </a:p>
      </dsp:txBody>
      <dsp:txXfrm>
        <a:off x="783107" y="3393260"/>
        <a:ext cx="10600253" cy="678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A7632-6E94-4654-B929-BCB5BA6F16A4}">
      <dsp:nvSpPr>
        <dsp:cNvPr id="0" name=""/>
        <dsp:cNvSpPr/>
      </dsp:nvSpPr>
      <dsp:spPr>
        <a:xfrm>
          <a:off x="0" y="457032"/>
          <a:ext cx="1042416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93140-AF03-45A4-A928-37AEC40D23AE}">
      <dsp:nvSpPr>
        <dsp:cNvPr id="0" name=""/>
        <dsp:cNvSpPr/>
      </dsp:nvSpPr>
      <dsp:spPr>
        <a:xfrm>
          <a:off x="521208" y="176592"/>
          <a:ext cx="729691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806" tIns="0" rIns="27580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Where does JavaScript run?</a:t>
          </a:r>
          <a:endParaRPr lang="en-US" sz="1900" kern="1200"/>
        </a:p>
      </dsp:txBody>
      <dsp:txXfrm>
        <a:off x="548588" y="203972"/>
        <a:ext cx="7242152" cy="506120"/>
      </dsp:txXfrm>
    </dsp:sp>
    <dsp:sp modelId="{142C7A89-FF74-4E70-83F8-BBC89300EF51}">
      <dsp:nvSpPr>
        <dsp:cNvPr id="0" name=""/>
        <dsp:cNvSpPr/>
      </dsp:nvSpPr>
      <dsp:spPr>
        <a:xfrm>
          <a:off x="0" y="1318872"/>
          <a:ext cx="1042416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747A0-7481-4F19-969E-9B54F03223F5}">
      <dsp:nvSpPr>
        <dsp:cNvPr id="0" name=""/>
        <dsp:cNvSpPr/>
      </dsp:nvSpPr>
      <dsp:spPr>
        <a:xfrm>
          <a:off x="521208" y="1038432"/>
          <a:ext cx="729691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806" tIns="0" rIns="27580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JavaScript can run in </a:t>
          </a:r>
          <a:r>
            <a:rPr lang="en-US" sz="1900" b="1" kern="1200"/>
            <a:t>two main places</a:t>
          </a:r>
          <a:r>
            <a:rPr lang="en-US" sz="1900" kern="1200"/>
            <a:t>:</a:t>
          </a:r>
        </a:p>
      </dsp:txBody>
      <dsp:txXfrm>
        <a:off x="548588" y="1065812"/>
        <a:ext cx="7242152" cy="506120"/>
      </dsp:txXfrm>
    </dsp:sp>
    <dsp:sp modelId="{589FA2D9-F73C-4226-9555-CE4DEB97FDDE}">
      <dsp:nvSpPr>
        <dsp:cNvPr id="0" name=""/>
        <dsp:cNvSpPr/>
      </dsp:nvSpPr>
      <dsp:spPr>
        <a:xfrm>
          <a:off x="0" y="2180712"/>
          <a:ext cx="10424160" cy="1975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31" tIns="395732" rIns="80903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Every web browser (like Chrome) has a built-in </a:t>
          </a:r>
          <a:r>
            <a:rPr lang="en-US" sz="1900" b="1" kern="1200" dirty="0"/>
            <a:t>JavaScript Engine</a:t>
          </a:r>
          <a:r>
            <a:rPr lang="en-US" sz="1900" kern="1200" dirty="0"/>
            <a:t> (for Chrome it's called </a:t>
          </a:r>
          <a:r>
            <a:rPr lang="en-US" sz="1900" b="1" kern="1200" dirty="0"/>
            <a:t>V8</a:t>
          </a:r>
          <a:r>
            <a:rPr lang="en-US" sz="1900" kern="1200" dirty="0"/>
            <a:t>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That’s how JS runs directly in your browser when you open a website.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Example: When you click a "Like" button on Instagram, JS in your browser updates the counter without reloading the page.</a:t>
          </a:r>
        </a:p>
      </dsp:txBody>
      <dsp:txXfrm>
        <a:off x="0" y="2180712"/>
        <a:ext cx="10424160" cy="1975050"/>
      </dsp:txXfrm>
    </dsp:sp>
    <dsp:sp modelId="{DCED3B87-E474-48E3-8974-8F609A224591}">
      <dsp:nvSpPr>
        <dsp:cNvPr id="0" name=""/>
        <dsp:cNvSpPr/>
      </dsp:nvSpPr>
      <dsp:spPr>
        <a:xfrm>
          <a:off x="521208" y="1900272"/>
          <a:ext cx="729691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806" tIns="0" rIns="27580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In the Browser (Frontend)</a:t>
          </a:r>
          <a:endParaRPr lang="en-US" sz="1900" kern="1200"/>
        </a:p>
      </dsp:txBody>
      <dsp:txXfrm>
        <a:off x="548588" y="1927652"/>
        <a:ext cx="7242152" cy="506120"/>
      </dsp:txXfrm>
    </dsp:sp>
    <dsp:sp modelId="{A21399FF-B70B-4389-B62F-08438AE33E89}">
      <dsp:nvSpPr>
        <dsp:cNvPr id="0" name=""/>
        <dsp:cNvSpPr/>
      </dsp:nvSpPr>
      <dsp:spPr>
        <a:xfrm>
          <a:off x="0" y="4538802"/>
          <a:ext cx="10424160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31" tIns="395732" rIns="809031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With the help of </a:t>
          </a:r>
          <a:r>
            <a:rPr lang="en-US" sz="1900" b="1" kern="1200"/>
            <a:t>Node.js</a:t>
          </a:r>
          <a:r>
            <a:rPr lang="en-US" sz="1900" kern="1200"/>
            <a:t> (a runtime environment), JavaScript can run on servers too.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That means JS is not only for the browser — it can also handle things like databases, APIs, and server logic.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Example: Netflix, PayPal, LinkedIn use Node.js for their backend.</a:t>
          </a:r>
        </a:p>
      </dsp:txBody>
      <dsp:txXfrm>
        <a:off x="0" y="4538802"/>
        <a:ext cx="10424160" cy="1705725"/>
      </dsp:txXfrm>
    </dsp:sp>
    <dsp:sp modelId="{3A7E8A97-99A1-4184-B4FC-E74FA51EBAB7}">
      <dsp:nvSpPr>
        <dsp:cNvPr id="0" name=""/>
        <dsp:cNvSpPr/>
      </dsp:nvSpPr>
      <dsp:spPr>
        <a:xfrm>
          <a:off x="521208" y="4258362"/>
          <a:ext cx="729691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806" tIns="0" rIns="275806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On the Server (Backend)</a:t>
          </a:r>
          <a:endParaRPr lang="en-US" sz="1900" kern="1200"/>
        </a:p>
      </dsp:txBody>
      <dsp:txXfrm>
        <a:off x="548588" y="4285742"/>
        <a:ext cx="7242152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9A197-F443-436B-AE3D-DF5EF9887457}">
      <dsp:nvSpPr>
        <dsp:cNvPr id="0" name=""/>
        <dsp:cNvSpPr/>
      </dsp:nvSpPr>
      <dsp:spPr>
        <a:xfrm>
          <a:off x="0" y="545802"/>
          <a:ext cx="4818888" cy="10652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9A09B6-692A-4635-83EF-EE6ACCF9F356}">
      <dsp:nvSpPr>
        <dsp:cNvPr id="0" name=""/>
        <dsp:cNvSpPr/>
      </dsp:nvSpPr>
      <dsp:spPr>
        <a:xfrm>
          <a:off x="322234" y="816681"/>
          <a:ext cx="585880" cy="5858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D4C7E-8324-4484-9BFF-F25E7554B8AB}">
      <dsp:nvSpPr>
        <dsp:cNvPr id="0" name=""/>
        <dsp:cNvSpPr/>
      </dsp:nvSpPr>
      <dsp:spPr>
        <a:xfrm>
          <a:off x="1230348" y="545802"/>
          <a:ext cx="3588539" cy="106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738" tIns="112738" rIns="112738" bIns="1127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to declare a variable? </a:t>
          </a:r>
        </a:p>
      </dsp:txBody>
      <dsp:txXfrm>
        <a:off x="1230348" y="545802"/>
        <a:ext cx="3588539" cy="1065236"/>
      </dsp:txXfrm>
    </dsp:sp>
    <dsp:sp modelId="{047FF4DE-7ED4-4F3F-BA96-0B2D819A07EA}">
      <dsp:nvSpPr>
        <dsp:cNvPr id="0" name=""/>
        <dsp:cNvSpPr/>
      </dsp:nvSpPr>
      <dsp:spPr>
        <a:xfrm>
          <a:off x="0" y="1908549"/>
          <a:ext cx="4818888" cy="10652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32D90-1741-4F9E-B2D4-D2F8EA1E54F6}">
      <dsp:nvSpPr>
        <dsp:cNvPr id="0" name=""/>
        <dsp:cNvSpPr/>
      </dsp:nvSpPr>
      <dsp:spPr>
        <a:xfrm>
          <a:off x="322234" y="2148227"/>
          <a:ext cx="585880" cy="5858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DAC29-222E-4C54-AE51-18660009E5FB}">
      <dsp:nvSpPr>
        <dsp:cNvPr id="0" name=""/>
        <dsp:cNvSpPr/>
      </dsp:nvSpPr>
      <dsp:spPr>
        <a:xfrm>
          <a:off x="1230348" y="1908549"/>
          <a:ext cx="3588539" cy="106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738" tIns="112738" rIns="112738" bIns="1127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There are three ways :</a:t>
          </a:r>
        </a:p>
      </dsp:txBody>
      <dsp:txXfrm>
        <a:off x="1230348" y="1908549"/>
        <a:ext cx="3588539" cy="1065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96E32-48BE-494A-9A2F-B62CA13F21D2}">
      <dsp:nvSpPr>
        <dsp:cNvPr id="0" name=""/>
        <dsp:cNvSpPr/>
      </dsp:nvSpPr>
      <dsp:spPr>
        <a:xfrm>
          <a:off x="0" y="14760"/>
          <a:ext cx="6243484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External JS file :</a:t>
          </a:r>
          <a:endParaRPr lang="en-US" sz="1700" kern="1200"/>
        </a:p>
      </dsp:txBody>
      <dsp:txXfrm>
        <a:off x="32967" y="47727"/>
        <a:ext cx="6177550" cy="609393"/>
      </dsp:txXfrm>
    </dsp:sp>
    <dsp:sp modelId="{B6E63AA4-CDE0-4A48-9E62-C1A7ABC3AEF4}">
      <dsp:nvSpPr>
        <dsp:cNvPr id="0" name=""/>
        <dsp:cNvSpPr/>
      </dsp:nvSpPr>
      <dsp:spPr>
        <a:xfrm>
          <a:off x="0" y="739047"/>
          <a:ext cx="6243484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External scripts cannot contain &lt;script&gt; tags.</a:t>
          </a:r>
          <a:endParaRPr lang="en-US" sz="1700" kern="1200"/>
        </a:p>
      </dsp:txBody>
      <dsp:txXfrm>
        <a:off x="32967" y="772014"/>
        <a:ext cx="6177550" cy="609393"/>
      </dsp:txXfrm>
    </dsp:sp>
    <dsp:sp modelId="{AF5CBBCF-8A1D-4D85-9571-F19CE6ACDCCE}">
      <dsp:nvSpPr>
        <dsp:cNvPr id="0" name=""/>
        <dsp:cNvSpPr/>
      </dsp:nvSpPr>
      <dsp:spPr>
        <a:xfrm>
          <a:off x="0" y="1463335"/>
          <a:ext cx="6243484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You can place an external script reference in &lt;head&gt; or &lt;body&gt; of html file. </a:t>
          </a:r>
          <a:endParaRPr lang="en-US" sz="1700" kern="1200"/>
        </a:p>
      </dsp:txBody>
      <dsp:txXfrm>
        <a:off x="32967" y="1496302"/>
        <a:ext cx="6177550" cy="609393"/>
      </dsp:txXfrm>
    </dsp:sp>
    <dsp:sp modelId="{56B6A709-8BC1-4E28-88CB-C1FF9746B8E7}">
      <dsp:nvSpPr>
        <dsp:cNvPr id="0" name=""/>
        <dsp:cNvSpPr/>
      </dsp:nvSpPr>
      <dsp:spPr>
        <a:xfrm>
          <a:off x="0" y="2187623"/>
          <a:ext cx="6243484" cy="675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Example: &lt;script </a:t>
          </a:r>
          <a:r>
            <a:rPr lang="en-IN" sz="1700" kern="1200" dirty="0" err="1"/>
            <a:t>src</a:t>
          </a:r>
          <a:r>
            <a:rPr lang="en-IN" sz="1700" kern="1200" dirty="0"/>
            <a:t>=“first.js”&gt;&lt;/script&gt;</a:t>
          </a:r>
          <a:endParaRPr lang="en-US" sz="1700" kern="1200" dirty="0"/>
        </a:p>
      </dsp:txBody>
      <dsp:txXfrm>
        <a:off x="32967" y="2220590"/>
        <a:ext cx="6177550" cy="609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62F3F-01D8-447F-A80F-25564D17B07E}" type="datetimeFigureOut">
              <a:rPr lang="en-IN"/>
              <a:t>04-09-2025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E8118-B20A-455C-8CF3-47D7C1A03B8F}" type="slidenum">
              <a:rPr lang="en-IN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19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9E8118-B20A-455C-8CF3-47D7C1A03B8F}" type="slidenum">
              <a:rPr lang="en-IN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93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C9CF-EAB6-4776-8242-408C6B7AC155}" type="datetimeFigureOut">
              <a:rPr lang="en-IN"/>
              <a:t>04-09-2025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0A47-9857-49E2-AA6E-9FFD94864787}" type="slidenum">
              <a:rPr lang="en-IN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6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C9CF-EAB6-4776-8242-408C6B7AC155}" type="datetimeFigureOut">
              <a:rPr lang="en-IN"/>
              <a:t>04-09-2025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0A47-9857-49E2-AA6E-9FFD94864787}" type="slidenum">
              <a:rPr lang="en-IN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9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5C9CF-EAB6-4776-8242-408C6B7AC155}" type="datetimeFigureOut">
              <a:rPr lang="en-IN"/>
              <a:t>04-09-2025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0A47-9857-49E2-AA6E-9FFD94864787}" type="slidenum">
              <a:rPr lang="en-IN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826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04800" y="592320"/>
            <a:ext cx="10296960" cy="3240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0266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6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6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6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5683680" cy="131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466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371040" y="304800"/>
            <a:ext cx="5516160" cy="624816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04800" y="1184640"/>
            <a:ext cx="9994560" cy="2009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466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6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6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666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1A5C9CF-EAB6-4776-8242-408C6B7AC155}" type="datetimeFigureOut">
              <a:rPr lang="en-IN"/>
              <a:t>04-09-2025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2C00A47-9857-49E2-AA6E-9FFD94864787}" type="slidenum">
              <a:rPr lang="en-IN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328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648AC6-029E-41B6-1CC6-68399FD7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581" y="741828"/>
            <a:ext cx="7203440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ETP session 2 : JavaScript Introduction And Fundamentals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F341F4-C557-05B7-C67C-B029B2212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5260" y="2998278"/>
            <a:ext cx="4428236" cy="2728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/>
              <a:t>    </a:t>
            </a:r>
            <a:r>
              <a:rPr lang="en-US" sz="2000" b="1" dirty="0"/>
              <a:t>Members :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Jiya Rathod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Simran Agrawal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Ojas Manchanda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4" name="Graphic 23" descr="Web Design">
            <a:extLst>
              <a:ext uri="{FF2B5EF4-FFF2-40B4-BE49-F238E27FC236}">
                <a16:creationId xmlns:a16="http://schemas.microsoft.com/office/drawing/2014/main" id="{F0B16FB0-AA3D-9D69-C6D6-0A204D86E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6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💛 Day 9️⃣ / 3️⃣0️⃣ days of basics in JavaScript series → What is var, let,  and const keyword in JS? → What is the difference between var, let, a -  Thread">
            <a:extLst>
              <a:ext uri="{FF2B5EF4-FFF2-40B4-BE49-F238E27FC236}">
                <a16:creationId xmlns:a16="http://schemas.microsoft.com/office/drawing/2014/main" id="{A6477DAF-34FC-378F-C9C8-AF971F1C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0670" y="288485"/>
            <a:ext cx="8653201" cy="649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D215FD-C559-BF25-229A-9B44E0C26197}"/>
              </a:ext>
            </a:extLst>
          </p:cNvPr>
          <p:cNvSpPr txBox="1"/>
          <p:nvPr/>
        </p:nvSpPr>
        <p:spPr>
          <a:xfrm>
            <a:off x="9436673" y="2517058"/>
            <a:ext cx="2300859" cy="2352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426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ntroduction to JavaScript Data Types With Examples - Shiksha Online">
            <a:extLst>
              <a:ext uri="{FF2B5EF4-FFF2-40B4-BE49-F238E27FC236}">
                <a16:creationId xmlns:a16="http://schemas.microsoft.com/office/drawing/2014/main" id="{853A42F4-F70F-A1F0-0639-E31C6426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261" y="918546"/>
            <a:ext cx="7660513" cy="4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1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77A564-45B5-D39F-8D07-202CBD6A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6" y="633635"/>
            <a:ext cx="10870368" cy="5571065"/>
          </a:xfrm>
          <a:prstGeom prst="rect">
            <a:avLst/>
          </a:prstGeom>
          <a:ln>
            <a:noFill/>
          </a:ln>
        </p:spPr>
      </p:pic>
      <p:sp>
        <p:nvSpPr>
          <p:cNvPr id="2" name="AutoShape 2" descr="Variables and Data Types in JavaScript: A Complete Guide">
            <a:extLst>
              <a:ext uri="{FF2B5EF4-FFF2-40B4-BE49-F238E27FC236}">
                <a16:creationId xmlns:a16="http://schemas.microsoft.com/office/drawing/2014/main" id="{D14FC9B2-1A12-A6E3-A910-706461D4A4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9845" y="3276599"/>
            <a:ext cx="3308555" cy="33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Variables and Data Types in JavaScript: A Complete Guide">
            <a:extLst>
              <a:ext uri="{FF2B5EF4-FFF2-40B4-BE49-F238E27FC236}">
                <a16:creationId xmlns:a16="http://schemas.microsoft.com/office/drawing/2014/main" id="{C4192193-E37D-5F8A-C4E3-03C904E15A2B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1209368" y="-1762432"/>
            <a:ext cx="5039032" cy="503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Variables and Data Types in JavaScript: A Complete Guide">
            <a:extLst>
              <a:ext uri="{FF2B5EF4-FFF2-40B4-BE49-F238E27FC236}">
                <a16:creationId xmlns:a16="http://schemas.microsoft.com/office/drawing/2014/main" id="{4DC17617-0A68-5F19-7F53-DD2101405F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45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diagram of a software program&#10;&#10;AI-generated content may be incorrect.">
            <a:extLst>
              <a:ext uri="{FF2B5EF4-FFF2-40B4-BE49-F238E27FC236}">
                <a16:creationId xmlns:a16="http://schemas.microsoft.com/office/drawing/2014/main" id="{CC5C35D6-1612-F09F-EE71-8C04CC61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917" y="633635"/>
            <a:ext cx="834616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3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3ABDB-0AB3-D5C4-D996-11AA7EA962BC}"/>
              </a:ext>
            </a:extLst>
          </p:cNvPr>
          <p:cNvSpPr txBox="1"/>
          <p:nvPr/>
        </p:nvSpPr>
        <p:spPr>
          <a:xfrm>
            <a:off x="2792361" y="406987"/>
            <a:ext cx="5801917" cy="2057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JavaScript can be added in HTML using &lt;script&gt; tag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585E5-0243-3C65-E6EE-7D2B31C27A6E}"/>
              </a:ext>
            </a:extLst>
          </p:cNvPr>
          <p:cNvSpPr txBox="1"/>
          <p:nvPr/>
        </p:nvSpPr>
        <p:spPr>
          <a:xfrm>
            <a:off x="2792361" y="1185847"/>
            <a:ext cx="6194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800" dirty="0"/>
              <a:t>either internally or externally. </a:t>
            </a:r>
          </a:p>
        </p:txBody>
      </p:sp>
      <p:graphicFrame>
        <p:nvGraphicFramePr>
          <p:cNvPr id="15" name="TextBox 3">
            <a:extLst>
              <a:ext uri="{FF2B5EF4-FFF2-40B4-BE49-F238E27FC236}">
                <a16:creationId xmlns:a16="http://schemas.microsoft.com/office/drawing/2014/main" id="{A993C494-8F9F-366A-A7A5-4B3AEB2C60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059408"/>
              </p:ext>
            </p:extLst>
          </p:nvPr>
        </p:nvGraphicFramePr>
        <p:xfrm>
          <a:off x="1061658" y="2615359"/>
          <a:ext cx="6243484" cy="2877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105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E2F5F0-BF5F-5A9C-251B-ED23134FC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gramming process&#10;&#10;AI-generated content may be incorrect.">
            <a:extLst>
              <a:ext uri="{FF2B5EF4-FFF2-40B4-BE49-F238E27FC236}">
                <a16:creationId xmlns:a16="http://schemas.microsoft.com/office/drawing/2014/main" id="{C3A02B70-3A86-3065-86E8-2247FC2F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501445"/>
            <a:ext cx="4729316" cy="599767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1F225-888B-E5C9-AE66-B25318897BCB}"/>
              </a:ext>
            </a:extLst>
          </p:cNvPr>
          <p:cNvSpPr txBox="1"/>
          <p:nvPr/>
        </p:nvSpPr>
        <p:spPr>
          <a:xfrm>
            <a:off x="6183744" y="2748440"/>
            <a:ext cx="5458838" cy="119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How will we run our   external JavaScript code?</a:t>
            </a:r>
          </a:p>
        </p:txBody>
      </p:sp>
    </p:spTree>
    <p:extLst>
      <p:ext uri="{BB962C8B-B14F-4D97-AF65-F5344CB8AC3E}">
        <p14:creationId xmlns:p14="http://schemas.microsoft.com/office/powerpoint/2010/main" val="57729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D6B13D-74FF-18BC-A948-FAE4FAC9222F}"/>
              </a:ext>
            </a:extLst>
          </p:cNvPr>
          <p:cNvSpPr txBox="1"/>
          <p:nvPr/>
        </p:nvSpPr>
        <p:spPr>
          <a:xfrm>
            <a:off x="4286865" y="280527"/>
            <a:ext cx="460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Internal JavaScript </a:t>
            </a:r>
            <a:r>
              <a:rPr lang="en-IN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8051F-43A1-6A6C-3C2B-74DA07F1F67D}"/>
              </a:ext>
            </a:extLst>
          </p:cNvPr>
          <p:cNvSpPr txBox="1"/>
          <p:nvPr/>
        </p:nvSpPr>
        <p:spPr>
          <a:xfrm>
            <a:off x="727587" y="889844"/>
            <a:ext cx="1105145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&lt;head&gt;</a:t>
            </a:r>
          </a:p>
          <a:p>
            <a:r>
              <a:rPr lang="en-IN" dirty="0"/>
              <a:t>  &lt;title&gt;Internal JavaScript Example&lt;/title&gt;</a:t>
            </a:r>
          </a:p>
          <a:p>
            <a:r>
              <a:rPr lang="en-IN" dirty="0"/>
              <a:t>&lt;/head&gt;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  &lt;h1&gt;Hello World&lt;/h1&gt;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  &lt;p id="demo"&gt;&lt;/p&gt;</a:t>
            </a:r>
          </a:p>
          <a:p>
            <a:endParaRPr lang="en-IN" dirty="0"/>
          </a:p>
          <a:p>
            <a:r>
              <a:rPr lang="en-IN" dirty="0"/>
              <a:t>  &lt;!-- Internal JavaScript --&gt;</a:t>
            </a:r>
          </a:p>
          <a:p>
            <a:r>
              <a:rPr lang="en-IN" dirty="0"/>
              <a:t>  &lt;script&gt;</a:t>
            </a:r>
          </a:p>
          <a:p>
            <a:r>
              <a:rPr lang="en-IN" dirty="0"/>
              <a:t>    </a:t>
            </a:r>
            <a:r>
              <a:rPr lang="en-IN" dirty="0" err="1"/>
              <a:t>document.getElementById</a:t>
            </a:r>
            <a:r>
              <a:rPr lang="en-IN" dirty="0"/>
              <a:t>("demo").</a:t>
            </a:r>
            <a:r>
              <a:rPr lang="en-IN" dirty="0" err="1"/>
              <a:t>innerHTML</a:t>
            </a:r>
            <a:r>
              <a:rPr lang="en-IN" dirty="0"/>
              <a:t> = "This text is added using internal JavaScript!";</a:t>
            </a:r>
          </a:p>
          <a:p>
            <a:r>
              <a:rPr lang="en-IN" dirty="0"/>
              <a:t>    console.log("Internal JS is working!");</a:t>
            </a:r>
          </a:p>
          <a:p>
            <a:r>
              <a:rPr lang="en-IN" dirty="0"/>
              <a:t>  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61726-741E-643B-A841-0B35B61F0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1" y="5929060"/>
            <a:ext cx="5782482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2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ype conversion Memes · ProgrammerHumor.io">
            <a:extLst>
              <a:ext uri="{FF2B5EF4-FFF2-40B4-BE49-F238E27FC236}">
                <a16:creationId xmlns:a16="http://schemas.microsoft.com/office/drawing/2014/main" id="{3A328386-F7B0-E75A-61A8-08B75D11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469471"/>
            <a:ext cx="3209544" cy="36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You Are Hired · ProgrammerHumor.io">
            <a:extLst>
              <a:ext uri="{FF2B5EF4-FFF2-40B4-BE49-F238E27FC236}">
                <a16:creationId xmlns:a16="http://schemas.microsoft.com/office/drawing/2014/main" id="{AAED1D61-0F87-86EB-C494-593DF990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1552104"/>
            <a:ext cx="3209544" cy="34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ype conversion Memes · ProgrammerHumor.io">
            <a:extLst>
              <a:ext uri="{FF2B5EF4-FFF2-40B4-BE49-F238E27FC236}">
                <a16:creationId xmlns:a16="http://schemas.microsoft.com/office/drawing/2014/main" id="{1346A73A-00B6-F983-95E8-E6D1DD3F8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1680917"/>
            <a:ext cx="3209544" cy="319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73ADD-7E60-2509-85AE-F8AC9E497918}"/>
              </a:ext>
            </a:extLst>
          </p:cNvPr>
          <p:cNvSpPr txBox="1"/>
          <p:nvPr/>
        </p:nvSpPr>
        <p:spPr>
          <a:xfrm>
            <a:off x="3805933" y="52398"/>
            <a:ext cx="4905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Type coercion and type conversion</a:t>
            </a:r>
          </a:p>
        </p:txBody>
      </p:sp>
    </p:spTree>
    <p:extLst>
      <p:ext uri="{BB962C8B-B14F-4D97-AF65-F5344CB8AC3E}">
        <p14:creationId xmlns:p14="http://schemas.microsoft.com/office/powerpoint/2010/main" val="872490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23A25-93E6-C6E1-D0B3-7DAFC6572D30}"/>
              </a:ext>
            </a:extLst>
          </p:cNvPr>
          <p:cNvSpPr txBox="1"/>
          <p:nvPr/>
        </p:nvSpPr>
        <p:spPr>
          <a:xfrm>
            <a:off x="1109369" y="24959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Type Coercion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b="1" dirty="0"/>
              <a:t>When JavaScript automatically converts</a:t>
            </a:r>
            <a:r>
              <a:rPr lang="en-US" dirty="0"/>
              <a:t> data types in the background to make an operation work.</a:t>
            </a:r>
            <a:br>
              <a:rPr lang="en-US" dirty="0"/>
            </a:br>
            <a:r>
              <a:rPr lang="en-US" dirty="0"/>
              <a:t>This happens </a:t>
            </a:r>
            <a:r>
              <a:rPr lang="en-US" b="1" dirty="0"/>
              <a:t>implicitly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E9A25-B8DD-20C6-1E7E-70438C1F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1674952"/>
            <a:ext cx="7983064" cy="1114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A890F-3A3D-1487-129E-423C078AD3F4}"/>
              </a:ext>
            </a:extLst>
          </p:cNvPr>
          <p:cNvSpPr txBox="1"/>
          <p:nvPr/>
        </p:nvSpPr>
        <p:spPr>
          <a:xfrm>
            <a:off x="1111045" y="3014561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2. Type Conversion (Type Casting)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b="1" dirty="0"/>
              <a:t>When you manually convert</a:t>
            </a:r>
            <a:r>
              <a:rPr lang="en-US" dirty="0"/>
              <a:t> one data type into another.</a:t>
            </a:r>
            <a:br>
              <a:rPr lang="en-US" dirty="0"/>
            </a:br>
            <a:r>
              <a:rPr lang="en-US" dirty="0"/>
              <a:t>You, the developer, tell JavaScript to change the type.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E220B-6CB1-1580-07C3-B4F6C8E6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69" y="4071942"/>
            <a:ext cx="5191850" cy="1467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CDA8E-1D8F-B7E9-D7BE-435CEF4F3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69" y="5673048"/>
            <a:ext cx="3559278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0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JavaScript Operators (Hindi) - YouTube">
            <a:extLst>
              <a:ext uri="{FF2B5EF4-FFF2-40B4-BE49-F238E27FC236}">
                <a16:creationId xmlns:a16="http://schemas.microsoft.com/office/drawing/2014/main" id="{8D48B295-B151-5E02-AA55-0219FF48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457200"/>
            <a:ext cx="10566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8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undamental Elements of Web Development: HTML, CSS, and JavaScript">
            <a:extLst>
              <a:ext uri="{FF2B5EF4-FFF2-40B4-BE49-F238E27FC236}">
                <a16:creationId xmlns:a16="http://schemas.microsoft.com/office/drawing/2014/main" id="{D923AB12-F05C-EEED-3DA8-9956925D9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9211" y="643467"/>
            <a:ext cx="583357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72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rithmetic Operators in JavaScript. - DevOpsSchool.com">
            <a:extLst>
              <a:ext uri="{FF2B5EF4-FFF2-40B4-BE49-F238E27FC236}">
                <a16:creationId xmlns:a16="http://schemas.microsoft.com/office/drawing/2014/main" id="{53B7A70F-14C0-8F73-E04B-CC7439FB1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76"/>
          <a:stretch>
            <a:fillRect/>
          </a:stretch>
        </p:blipFill>
        <p:spPr bwMode="auto">
          <a:xfrm>
            <a:off x="456817" y="488744"/>
            <a:ext cx="11277600" cy="58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68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JavaScript Basic: Study Note For Boolean Logic and Logical Operators – 此之木">
            <a:extLst>
              <a:ext uri="{FF2B5EF4-FFF2-40B4-BE49-F238E27FC236}">
                <a16:creationId xmlns:a16="http://schemas.microsoft.com/office/drawing/2014/main" id="{4F325C0A-1B08-75B9-E757-3095361EE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5680" y="457200"/>
            <a:ext cx="846064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67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Logical Operators in JavaScript. - DevOpsSchool.com">
            <a:extLst>
              <a:ext uri="{FF2B5EF4-FFF2-40B4-BE49-F238E27FC236}">
                <a16:creationId xmlns:a16="http://schemas.microsoft.com/office/drawing/2014/main" id="{6E279C54-BB4B-51C2-4266-BDD916E10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83615"/>
            <a:ext cx="11277600" cy="38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81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13. Assignment Operator in C++ (Hindi) - YouTube">
            <a:extLst>
              <a:ext uri="{FF2B5EF4-FFF2-40B4-BE49-F238E27FC236}">
                <a16:creationId xmlns:a16="http://schemas.microsoft.com/office/drawing/2014/main" id="{7508117D-CD43-4B40-68E1-359F002E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436880"/>
            <a:ext cx="10566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09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C6014-5576-5442-3993-3C06FEA383E4}"/>
              </a:ext>
            </a:extLst>
          </p:cNvPr>
          <p:cNvSpPr txBox="1"/>
          <p:nvPr/>
        </p:nvSpPr>
        <p:spPr>
          <a:xfrm>
            <a:off x="538480" y="6674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Concatenation Operator (+)</a:t>
            </a:r>
          </a:p>
          <a:p>
            <a:pPr>
              <a:buNone/>
            </a:pPr>
            <a:r>
              <a:rPr lang="en-US" dirty="0"/>
              <a:t>Used to join two or more strings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69215-2533-9F3C-80E1-A54AE374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607391"/>
            <a:ext cx="4934639" cy="1590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D2E74-35CA-E2D6-A645-AAD26852E7B7}"/>
              </a:ext>
            </a:extLst>
          </p:cNvPr>
          <p:cNvSpPr txBox="1"/>
          <p:nvPr/>
        </p:nvSpPr>
        <p:spPr>
          <a:xfrm>
            <a:off x="538480" y="34919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2. Concatenation Assignment Operator (+=)</a:t>
            </a:r>
          </a:p>
          <a:p>
            <a:pPr>
              <a:buNone/>
            </a:pPr>
            <a:r>
              <a:rPr lang="en-US" dirty="0"/>
              <a:t> Appends one string to another.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26FCD1-A3A0-2103-11DB-7E50850D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9" y="4232822"/>
            <a:ext cx="3915321" cy="1257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4C3750-D641-26FA-8916-DAE8DE68FE67}"/>
              </a:ext>
            </a:extLst>
          </p:cNvPr>
          <p:cNvSpPr txBox="1"/>
          <p:nvPr/>
        </p:nvSpPr>
        <p:spPr>
          <a:xfrm>
            <a:off x="6398884" y="242177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3. Template Literals (with ${})</a:t>
            </a:r>
          </a:p>
          <a:p>
            <a:pPr>
              <a:buNone/>
            </a:pPr>
            <a:r>
              <a:rPr lang="en-US" dirty="0"/>
              <a:t> A modern way (ES6) to combine strings using backticks.</a:t>
            </a:r>
            <a:br>
              <a:rPr lang="en-US" dirty="0"/>
            </a:br>
            <a:r>
              <a:rPr lang="en-US" dirty="0"/>
              <a:t> Easier than </a:t>
            </a:r>
            <a:r>
              <a:rPr lang="en-US" dirty="0">
                <a:latin typeface="Courier New" panose="02070309020205020404" pitchFamily="49" charset="0"/>
              </a:rPr>
              <a:t>+</a:t>
            </a:r>
            <a:r>
              <a:rPr lang="en-US" dirty="0"/>
              <a:t> operator.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13063-70CA-D083-9552-EB11AEF3A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884" y="3437373"/>
            <a:ext cx="5793116" cy="1590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8A6C84-E0DD-3F35-F524-7A6B15A0962D}"/>
              </a:ext>
            </a:extLst>
          </p:cNvPr>
          <p:cNvSpPr txBox="1"/>
          <p:nvPr/>
        </p:nvSpPr>
        <p:spPr>
          <a:xfrm>
            <a:off x="5024284" y="235974"/>
            <a:ext cx="34511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String Operators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44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2995-01CD-200E-A53A-3302EA70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7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1. Control Flow (Intro)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66DA0-1BEB-8B94-D64B-3E8B4466F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5742"/>
            <a:ext cx="10515600" cy="6022258"/>
          </a:xfrm>
        </p:spPr>
        <p:txBody>
          <a:bodyPr>
            <a:norm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Control flow is the order in which individual statements, instructions, or function calls are executed in a program.</a:t>
            </a:r>
          </a:p>
          <a:p>
            <a:r>
              <a:rPr lang="en-US" b="1" dirty="0"/>
              <a:t>Why Important?</a:t>
            </a:r>
            <a:r>
              <a:rPr lang="en-US" dirty="0"/>
              <a:t> It allows us to make </a:t>
            </a:r>
            <a:r>
              <a:rPr lang="en-US" b="1" dirty="0"/>
              <a:t>decisions</a:t>
            </a:r>
            <a:r>
              <a:rPr lang="en-US" dirty="0"/>
              <a:t> (if/else), </a:t>
            </a:r>
            <a:r>
              <a:rPr lang="en-US" b="1" dirty="0"/>
              <a:t>repeat tasks</a:t>
            </a:r>
            <a:r>
              <a:rPr lang="en-US" dirty="0"/>
              <a:t> (loops), and create </a:t>
            </a:r>
            <a:r>
              <a:rPr lang="en-US" b="1" dirty="0"/>
              <a:t>dynamic behavior</a:t>
            </a:r>
            <a:r>
              <a:rPr lang="en-US" dirty="0"/>
              <a:t>.</a:t>
            </a:r>
          </a:p>
          <a:p>
            <a:r>
              <a:rPr lang="en-US" b="1" dirty="0"/>
              <a:t>Types of Control Flow Statements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Conditional Statements → if, if-else, else if, switch</a:t>
            </a:r>
          </a:p>
          <a:p>
            <a:pPr lvl="1"/>
            <a:r>
              <a:rPr lang="en-US" dirty="0"/>
              <a:t>Loops → for, while, do-while</a:t>
            </a:r>
          </a:p>
          <a:p>
            <a:r>
              <a:rPr lang="en-US" dirty="0"/>
              <a:t>✨ Example in real life:</a:t>
            </a:r>
            <a:br>
              <a:rPr lang="en-US" dirty="0"/>
            </a:br>
            <a:r>
              <a:rPr lang="en-US" dirty="0"/>
              <a:t>👉 If it’s raining → take an umbrella, else → wear sunglasses.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348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65E38-D466-E486-F801-C93541F6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1993C00-4CF8-99E8-25B5-40A8BD91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81" y="365125"/>
            <a:ext cx="10948219" cy="7950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1. If Statement</a:t>
            </a:r>
            <a:br>
              <a:rPr lang="en-US" b="1" dirty="0"/>
            </a:br>
            <a:endParaRPr lang="en-IN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152957D-0C03-49A8-110A-161A5CF55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1" y="1425676"/>
            <a:ext cx="10515600" cy="5201265"/>
          </a:xfrm>
        </p:spPr>
        <p:txBody>
          <a:bodyPr>
            <a:normAutofit/>
          </a:bodyPr>
          <a:lstStyle/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Executes a block of code </a:t>
            </a:r>
            <a:r>
              <a:rPr lang="en-US" b="1" dirty="0"/>
              <a:t>only if a condition is true</a:t>
            </a:r>
            <a:r>
              <a:rPr lang="en-US" dirty="0"/>
              <a:t>.</a:t>
            </a:r>
          </a:p>
          <a:p>
            <a:r>
              <a:rPr lang="en-US" b="1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  Example: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D7EC09-FFC4-20F5-8E83-960DB10A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4630011"/>
            <a:ext cx="2991267" cy="12288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402667-292F-B284-0E5F-989207CD2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3" y="2814082"/>
            <a:ext cx="2162477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39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10EA98-E826-4979-2554-562352C1A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167148"/>
            <a:ext cx="10772775" cy="1189703"/>
          </a:xfrm>
        </p:spPr>
        <p:txBody>
          <a:bodyPr>
            <a:noAutofit/>
          </a:bodyPr>
          <a:lstStyle/>
          <a:p>
            <a:r>
              <a:rPr lang="en-US" sz="3200" b="1" dirty="0"/>
              <a:t>2. If–Else Statement</a:t>
            </a:r>
            <a:br>
              <a:rPr lang="en-US" sz="3200" b="1" dirty="0"/>
            </a:br>
            <a:endParaRPr lang="en-IN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A940B-AC74-7679-4CB1-85DBE6454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973394"/>
            <a:ext cx="10753725" cy="5565058"/>
          </a:xfrm>
        </p:spPr>
        <p:txBody>
          <a:bodyPr/>
          <a:lstStyle/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Executes one block if condition is true, otherwise executes the other block.</a:t>
            </a:r>
          </a:p>
          <a:p>
            <a:r>
              <a:rPr lang="en-US" b="1" dirty="0"/>
              <a:t>Syntax: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  </a:t>
            </a:r>
            <a:r>
              <a:rPr lang="en-IN" b="1" dirty="0"/>
              <a:t>Example:</a:t>
            </a:r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CD6E8A-2F5C-E29C-E8B6-78094FE4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96" y="2250763"/>
            <a:ext cx="2000529" cy="1505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DF0FC3-631D-A8AF-0A8F-06C2B467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96" y="4562169"/>
            <a:ext cx="3792627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6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5E9C-E09A-0CFE-E086-F914E428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2" y="-68826"/>
            <a:ext cx="10899057" cy="954641"/>
          </a:xfrm>
        </p:spPr>
        <p:txBody>
          <a:bodyPr/>
          <a:lstStyle/>
          <a:p>
            <a:r>
              <a:rPr lang="en-IN" dirty="0"/>
              <a:t>3. Else If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008AB-4FFF-BC4A-F3B0-10F89075A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717755"/>
            <a:ext cx="10753725" cy="6027174"/>
          </a:xfrm>
        </p:spPr>
        <p:txBody>
          <a:bodyPr/>
          <a:lstStyle/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Used to test </a:t>
            </a:r>
            <a:r>
              <a:rPr lang="en-US" b="1" dirty="0"/>
              <a:t>multiple conditions</a:t>
            </a:r>
            <a:r>
              <a:rPr lang="en-US" dirty="0"/>
              <a:t>.</a:t>
            </a:r>
          </a:p>
          <a:p>
            <a:r>
              <a:rPr lang="en-US" b="1" dirty="0"/>
              <a:t>Syntax: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pPr marL="0" indent="0">
              <a:buNone/>
            </a:pPr>
            <a:r>
              <a:rPr lang="en-IN" b="1" dirty="0"/>
              <a:t> </a:t>
            </a:r>
          </a:p>
          <a:p>
            <a:pPr marL="0" indent="0">
              <a:buNone/>
            </a:pPr>
            <a:r>
              <a:rPr lang="en-IN" b="1" dirty="0"/>
              <a:t> Example:</a:t>
            </a:r>
            <a:endParaRPr lang="en-IN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EBFC1-57BE-560C-719B-79342279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9" y="1866144"/>
            <a:ext cx="2953162" cy="156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17B72-8425-09AF-602E-E24D72F0A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329" y="4293696"/>
            <a:ext cx="323895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B4B5-E3F1-3012-F1D3-A54E6B7BB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68" y="186813"/>
            <a:ext cx="10830231" cy="96356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Ternary Operator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DBE9-96D8-780A-4FE0-24DF7A9E5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6" y="560439"/>
            <a:ext cx="11184575" cy="6017341"/>
          </a:xfrm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shorthand if–else</a:t>
            </a:r>
            <a:r>
              <a:rPr lang="en-US" dirty="0"/>
              <a:t> statement.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IN" b="1" dirty="0"/>
              <a:t>Example:</a:t>
            </a:r>
            <a:endParaRPr lang="en-IN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24E5A-4C52-73F7-31EE-A445399D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2866947"/>
            <a:ext cx="4191585" cy="562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1BC500-9816-1E9E-DD49-60604775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6" y="4324436"/>
            <a:ext cx="667795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93E77B-0D25-A675-53CA-66D1D66741E4}"/>
              </a:ext>
            </a:extLst>
          </p:cNvPr>
          <p:cNvSpPr txBox="1"/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JavaScript?</a:t>
            </a:r>
          </a:p>
        </p:txBody>
      </p:sp>
      <p:graphicFrame>
        <p:nvGraphicFramePr>
          <p:cNvPr id="41" name="TextBox 2">
            <a:extLst>
              <a:ext uri="{FF2B5EF4-FFF2-40B4-BE49-F238E27FC236}">
                <a16:creationId xmlns:a16="http://schemas.microsoft.com/office/drawing/2014/main" id="{821D9D04-EFD1-8A6B-F358-3D86860EDC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901991"/>
              </p:ext>
            </p:extLst>
          </p:nvPr>
        </p:nvGraphicFramePr>
        <p:xfrm>
          <a:off x="0" y="2203079"/>
          <a:ext cx="11383361" cy="4074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073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7DB3-EC47-DFAC-C724-AB746F6B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806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5. Switch Statement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8585-3528-802E-438E-BD9F65A0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30" y="747252"/>
            <a:ext cx="11086252" cy="5850193"/>
          </a:xfrm>
        </p:spPr>
        <p:txBody>
          <a:bodyPr/>
          <a:lstStyle/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Used for </a:t>
            </a:r>
            <a:r>
              <a:rPr lang="en-US" b="1" dirty="0"/>
              <a:t>multiple choices</a:t>
            </a:r>
            <a:r>
              <a:rPr lang="en-US" dirty="0"/>
              <a:t>, cleaner than many else if.</a:t>
            </a:r>
          </a:p>
          <a:p>
            <a:r>
              <a:rPr lang="en-US" b="1" dirty="0"/>
              <a:t>Syntax: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IN" b="1" dirty="0"/>
              <a:t>Example:</a:t>
            </a:r>
            <a:endParaRPr lang="en-IN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C1A08-765B-518E-71CF-C8DD6422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841" y="1637201"/>
            <a:ext cx="2642612" cy="2693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19059-5538-7E29-D881-F9D70B990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41" y="4672735"/>
            <a:ext cx="4582164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57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Javarevisited: Bitwise and BitShift Operators in Java - AND, OR, XOR,  Signed Left and Right shift Operator Examples">
            <a:extLst>
              <a:ext uri="{FF2B5EF4-FFF2-40B4-BE49-F238E27FC236}">
                <a16:creationId xmlns:a16="http://schemas.microsoft.com/office/drawing/2014/main" id="{AC483604-F10A-54D2-AE03-89CA4F9E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38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ECC1-10B7-0ECE-087A-42161E7E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>
            <a:normAutofit fontScale="90000"/>
          </a:bodyPr>
          <a:lstStyle/>
          <a:p>
            <a:r>
              <a:rPr lang="en-US" dirty="0"/>
              <a:t>Loops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3230-34A0-5B11-570D-F7A91BA84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6909"/>
            <a:ext cx="10896600" cy="458239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loop</a:t>
            </a:r>
            <a:r>
              <a:rPr lang="en-US" dirty="0"/>
              <a:t> is a programming construct that allows us to </a:t>
            </a:r>
            <a:r>
              <a:rPr lang="en-US" b="1" dirty="0"/>
              <a:t>repeat a block of code multiple times</a:t>
            </a:r>
            <a:r>
              <a:rPr lang="en-US" dirty="0"/>
              <a:t>.</a:t>
            </a:r>
          </a:p>
          <a:p>
            <a:r>
              <a:rPr lang="en-US" dirty="0"/>
              <a:t>Instead of writing the same code again and again, we use loops to make programs </a:t>
            </a:r>
            <a:r>
              <a:rPr lang="en-US" b="1" dirty="0"/>
              <a:t>shorter, efficient, and easier to manage</a:t>
            </a:r>
            <a:r>
              <a:rPr lang="en-US" dirty="0"/>
              <a:t>.</a:t>
            </a:r>
          </a:p>
          <a:p>
            <a:r>
              <a:rPr lang="en-US" dirty="0"/>
              <a:t>Loops are commonly used for:</a:t>
            </a:r>
          </a:p>
          <a:p>
            <a:pPr lvl="1"/>
            <a:r>
              <a:rPr lang="en-US" dirty="0"/>
              <a:t>Repeating tasks</a:t>
            </a:r>
          </a:p>
          <a:p>
            <a:pPr lvl="1"/>
            <a:r>
              <a:rPr lang="en-US" dirty="0"/>
              <a:t>Iterating through data</a:t>
            </a:r>
          </a:p>
          <a:p>
            <a:pPr lvl="1"/>
            <a:r>
              <a:rPr lang="en-US" dirty="0"/>
              <a:t>Automating repetitive processes</a:t>
            </a:r>
          </a:p>
          <a:p>
            <a:r>
              <a:rPr lang="en-US" b="1" dirty="0"/>
              <a:t>Key Idea:</a:t>
            </a:r>
            <a:br>
              <a:rPr lang="en-US" dirty="0"/>
            </a:br>
            <a:r>
              <a:rPr lang="en-US" i="1" dirty="0"/>
              <a:t>“Write once, execute multiple times.”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5154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FC91-D298-2FC3-00C3-E65F7B7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127819"/>
            <a:ext cx="10772775" cy="10913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6. For Loop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B1F11-3EC0-89B7-DA2C-D6B15D624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42" y="698090"/>
            <a:ext cx="11204239" cy="5751871"/>
          </a:xfrm>
        </p:spPr>
        <p:txBody>
          <a:bodyPr/>
          <a:lstStyle/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Repeats code for a fixed number of times.</a:t>
            </a:r>
          </a:p>
          <a:p>
            <a:r>
              <a:rPr lang="en-US" b="1" dirty="0"/>
              <a:t>Syntax: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IN" dirty="0"/>
              <a:t>Example: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1276A-48F2-427F-9461-23C9DA90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1" y="2081269"/>
            <a:ext cx="4315427" cy="981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8C0FE8-45EB-BCD3-887A-20EC56184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1" y="4148679"/>
            <a:ext cx="3772426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71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CFBA-6B1E-C225-15AE-992854BC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806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7. While Loop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D7548-0C9A-8E9E-6BE9-3F73E872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4" y="796414"/>
            <a:ext cx="11243568" cy="5761702"/>
          </a:xfrm>
        </p:spPr>
        <p:txBody>
          <a:bodyPr/>
          <a:lstStyle/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Repeats code while a condition is true.</a:t>
            </a:r>
          </a:p>
          <a:p>
            <a:r>
              <a:rPr lang="en-US" b="1" dirty="0"/>
              <a:t>Syntax:</a:t>
            </a:r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7617D-1B42-523F-9461-B92BE4BE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0" y="2217036"/>
            <a:ext cx="2495898" cy="85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629B8-9DAF-713E-7946-B0C61CA5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70" y="4060860"/>
            <a:ext cx="241968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6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9952-6611-6F16-D27B-097696D6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117987"/>
            <a:ext cx="10772775" cy="125852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8. Do–While Loop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9D59-B4D3-C053-D0AA-F818FD04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786581"/>
            <a:ext cx="11105916" cy="5801031"/>
          </a:xfrm>
        </p:spPr>
        <p:txBody>
          <a:bodyPr/>
          <a:lstStyle/>
          <a:p>
            <a:r>
              <a:rPr lang="en-US" b="1" dirty="0"/>
              <a:t>Definition:</a:t>
            </a:r>
            <a:br>
              <a:rPr lang="en-US" dirty="0"/>
            </a:br>
            <a:r>
              <a:rPr lang="en-US" dirty="0"/>
              <a:t>Like while, but runs </a:t>
            </a:r>
            <a:r>
              <a:rPr lang="en-US" b="1" dirty="0"/>
              <a:t>at least once</a:t>
            </a:r>
            <a:r>
              <a:rPr lang="en-US" dirty="0"/>
              <a:t> before checking condition.</a:t>
            </a:r>
          </a:p>
          <a:p>
            <a:r>
              <a:rPr lang="en-US" b="1" dirty="0"/>
              <a:t>Syntax: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  </a:t>
            </a:r>
            <a:r>
              <a:rPr lang="en-IN" dirty="0"/>
              <a:t>Example: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716FD-146F-7CB7-10FC-69A66142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8" y="2045110"/>
            <a:ext cx="2286319" cy="100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673BA-6558-E152-CDA5-742A7F46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88" y="4157551"/>
            <a:ext cx="214342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47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C3D6-6C7E-C55E-F817-674051EE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4836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Functions (Intro)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BC44-7F1F-FD1C-0B00-5164DC75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678426"/>
            <a:ext cx="11720051" cy="509943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. Definition</a:t>
            </a:r>
            <a:r>
              <a:rPr lang="en-US" dirty="0"/>
              <a:t>: A function is a </a:t>
            </a:r>
            <a:r>
              <a:rPr lang="en-US" b="1" dirty="0"/>
              <a:t>block of reusable code</a:t>
            </a:r>
            <a:r>
              <a:rPr lang="en-US" dirty="0"/>
              <a:t> designed to perform a specific task.</a:t>
            </a:r>
          </a:p>
          <a:p>
            <a:r>
              <a:rPr lang="en-US" b="1" dirty="0"/>
              <a:t>Why Use Functions?</a:t>
            </a:r>
            <a:endParaRPr lang="en-US" dirty="0"/>
          </a:p>
          <a:p>
            <a:pPr lvl="1"/>
            <a:r>
              <a:rPr lang="en-US" dirty="0"/>
              <a:t>Avoid code repetition</a:t>
            </a:r>
          </a:p>
          <a:p>
            <a:pPr lvl="1"/>
            <a:r>
              <a:rPr lang="en-US" dirty="0"/>
              <a:t>Improve readability</a:t>
            </a:r>
          </a:p>
          <a:p>
            <a:pPr lvl="1"/>
            <a:r>
              <a:rPr lang="en-US" dirty="0"/>
              <a:t>Easier debugging and modular programming</a:t>
            </a:r>
          </a:p>
          <a:p>
            <a:r>
              <a:rPr lang="en-US" b="1" dirty="0"/>
              <a:t>Parts of a Function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Function </a:t>
            </a:r>
            <a:r>
              <a:rPr lang="en-US" b="1" dirty="0"/>
              <a:t>name</a:t>
            </a:r>
            <a:endParaRPr lang="en-US" dirty="0"/>
          </a:p>
          <a:p>
            <a:pPr lvl="1"/>
            <a:r>
              <a:rPr lang="en-US" b="1" dirty="0"/>
              <a:t>Parameters</a:t>
            </a:r>
            <a:r>
              <a:rPr lang="en-US" dirty="0"/>
              <a:t> (inputs)</a:t>
            </a:r>
          </a:p>
          <a:p>
            <a:pPr lvl="1"/>
            <a:r>
              <a:rPr lang="en-US" b="1" dirty="0"/>
              <a:t>Function body</a:t>
            </a:r>
            <a:r>
              <a:rPr lang="en-US" dirty="0"/>
              <a:t> (code)</a:t>
            </a:r>
          </a:p>
          <a:p>
            <a:pPr lvl="1"/>
            <a:r>
              <a:rPr lang="en-US" b="1" dirty="0"/>
              <a:t>Return value</a:t>
            </a:r>
            <a:r>
              <a:rPr lang="en-US" dirty="0"/>
              <a:t> (output)</a:t>
            </a:r>
          </a:p>
          <a:p>
            <a:r>
              <a:rPr lang="en-US" b="1" dirty="0"/>
              <a:t>Types of Functions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Function Declarations</a:t>
            </a:r>
          </a:p>
          <a:p>
            <a:pPr lvl="1"/>
            <a:r>
              <a:rPr lang="en-US" dirty="0"/>
              <a:t>Function Expressions</a:t>
            </a:r>
          </a:p>
          <a:p>
            <a:pPr lvl="1"/>
            <a:r>
              <a:rPr lang="en-US" dirty="0"/>
              <a:t>Arrow Functions</a:t>
            </a:r>
          </a:p>
          <a:p>
            <a:pPr lvl="1"/>
            <a:r>
              <a:rPr lang="en-US" dirty="0"/>
              <a:t>Anonymous Functions</a:t>
            </a:r>
          </a:p>
          <a:p>
            <a:r>
              <a:rPr lang="en-US" dirty="0"/>
              <a:t>✨ Real-life example:</a:t>
            </a:r>
            <a:br>
              <a:rPr lang="en-US" dirty="0"/>
            </a:br>
            <a:r>
              <a:rPr lang="en-US" dirty="0"/>
              <a:t>👉 Instead of writing steps to make tea again &amp; again, just call </a:t>
            </a:r>
            <a:r>
              <a:rPr lang="en-US" dirty="0" err="1"/>
              <a:t>makeTea</a:t>
            </a:r>
            <a:r>
              <a:rPr lang="en-US" dirty="0"/>
              <a:t>() when needed.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897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2FCD-FBBB-46DF-EF58-09783B24A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4916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Parts of a Function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B66B4-A106-30B3-C9B8-D64345D28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36" y="865239"/>
            <a:ext cx="11523406" cy="58895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function in JavaScript is made up of several components:</a:t>
            </a:r>
          </a:p>
          <a:p>
            <a:r>
              <a:rPr lang="en-US" b="1" dirty="0"/>
              <a:t>Function Name</a:t>
            </a:r>
            <a:r>
              <a:rPr lang="en-US" dirty="0"/>
              <a:t> 🏷️</a:t>
            </a:r>
          </a:p>
          <a:p>
            <a:pPr lvl="1"/>
            <a:r>
              <a:rPr lang="en-US" dirty="0"/>
              <a:t>Identifier used to call the function.</a:t>
            </a:r>
          </a:p>
          <a:p>
            <a:pPr lvl="1"/>
            <a:r>
              <a:rPr lang="en-US" dirty="0"/>
              <a:t>Example: greet in function greet() {}</a:t>
            </a:r>
          </a:p>
          <a:p>
            <a:r>
              <a:rPr lang="en-US" b="1" dirty="0"/>
              <a:t>Parameters</a:t>
            </a:r>
            <a:r>
              <a:rPr lang="en-US" dirty="0"/>
              <a:t> 📥</a:t>
            </a:r>
          </a:p>
          <a:p>
            <a:pPr lvl="1"/>
            <a:r>
              <a:rPr lang="en-US" dirty="0"/>
              <a:t>Inputs that a function accepts.</a:t>
            </a:r>
          </a:p>
          <a:p>
            <a:pPr lvl="1"/>
            <a:r>
              <a:rPr lang="en-US" dirty="0"/>
              <a:t>Works like variables inside the function.</a:t>
            </a:r>
          </a:p>
          <a:p>
            <a:pPr lvl="1"/>
            <a:r>
              <a:rPr lang="en-US" dirty="0"/>
              <a:t>Example: (name) in function greet(name) {}</a:t>
            </a:r>
          </a:p>
          <a:p>
            <a:r>
              <a:rPr lang="en-US" b="1" dirty="0"/>
              <a:t>Function Body</a:t>
            </a:r>
            <a:r>
              <a:rPr lang="en-US" dirty="0"/>
              <a:t> 🧩</a:t>
            </a:r>
          </a:p>
          <a:p>
            <a:pPr lvl="1"/>
            <a:r>
              <a:rPr lang="en-US" dirty="0"/>
              <a:t>The block of code inside { } that runs when the function is called.</a:t>
            </a:r>
          </a:p>
          <a:p>
            <a:pPr lvl="1"/>
            <a:r>
              <a:rPr lang="en-US" dirty="0"/>
              <a:t>Example:</a:t>
            </a:r>
          </a:p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  console.log("Hello " + name);</a:t>
            </a:r>
          </a:p>
          <a:p>
            <a:pPr lvl="1"/>
            <a:r>
              <a:rPr lang="en-US" dirty="0"/>
              <a:t>}</a:t>
            </a:r>
          </a:p>
          <a:p>
            <a:r>
              <a:rPr lang="en-US" b="1" dirty="0"/>
              <a:t>Return Statement</a:t>
            </a:r>
            <a:r>
              <a:rPr lang="en-US" dirty="0"/>
              <a:t> 📤</a:t>
            </a:r>
          </a:p>
          <a:p>
            <a:pPr lvl="1"/>
            <a:r>
              <a:rPr lang="en-US" dirty="0"/>
              <a:t>Specifies the value the function sends back after execution.</a:t>
            </a:r>
          </a:p>
          <a:p>
            <a:pPr lvl="1"/>
            <a:r>
              <a:rPr lang="en-US" dirty="0"/>
              <a:t>If no return is given, the function returns undefined.</a:t>
            </a:r>
          </a:p>
          <a:p>
            <a:pPr lvl="1"/>
            <a:r>
              <a:rPr lang="en-US" dirty="0"/>
              <a:t>Example:</a:t>
            </a:r>
          </a:p>
          <a:p>
            <a:pPr lvl="1"/>
            <a:r>
              <a:rPr lang="en-US" dirty="0"/>
              <a:t>return "Hello " + name;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066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17D5-4E40-2B12-766E-A25A3D1E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69494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1. Function Declarations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A93F2-6F8C-BD0B-AD91-D22C9F16C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894735"/>
            <a:ext cx="10753725" cy="5604387"/>
          </a:xfrm>
        </p:spPr>
        <p:txBody>
          <a:bodyPr>
            <a:normAutofit/>
          </a:bodyPr>
          <a:lstStyle/>
          <a:p>
            <a:endParaRPr lang="en-IN" b="1" dirty="0"/>
          </a:p>
          <a:p>
            <a:r>
              <a:rPr lang="en-IN" b="1" dirty="0"/>
              <a:t>Definition</a:t>
            </a:r>
            <a:r>
              <a:rPr lang="en-IN" dirty="0"/>
              <a:t>: A standard way to define a function that can be called anywhere in the code due to hoisting.</a:t>
            </a:r>
          </a:p>
          <a:p>
            <a:endParaRPr lang="en-IN" b="1" dirty="0"/>
          </a:p>
          <a:p>
            <a:r>
              <a:rPr lang="en-IN" b="1" dirty="0"/>
              <a:t>Syntax</a:t>
            </a:r>
            <a:r>
              <a:rPr lang="en-IN" dirty="0"/>
              <a:t>: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Example</a:t>
            </a:r>
            <a:r>
              <a:rPr lang="en-IN" dirty="0"/>
              <a:t>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D6FAF-1C3B-F0F5-5017-B0BA5BFD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50" y="3426784"/>
            <a:ext cx="3791479" cy="933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43FE8-2F9D-3961-8787-CB96F22E7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50" y="5327383"/>
            <a:ext cx="399153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26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AB9D-C37F-0D13-0FFB-ADCAAD559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806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Function Expressions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E74D-4626-00FC-76A4-24F62FB6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40" y="884903"/>
            <a:ext cx="11174742" cy="5473563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 function stored inside a variable. Unlike declarations, they are </a:t>
            </a:r>
            <a:r>
              <a:rPr lang="en-US" b="1" dirty="0"/>
              <a:t>not hoisted</a:t>
            </a:r>
            <a:r>
              <a:rPr lang="en-US" dirty="0"/>
              <a:t>.</a:t>
            </a:r>
          </a:p>
          <a:p>
            <a:r>
              <a:rPr lang="en-US" b="1" dirty="0"/>
              <a:t>Syntax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b="1" dirty="0"/>
              <a:t>Example</a:t>
            </a:r>
            <a:r>
              <a:rPr lang="en-IN" dirty="0"/>
              <a:t>:</a:t>
            </a:r>
          </a:p>
          <a:p>
            <a:endParaRPr lang="en-US" b="1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DEC21-A6E7-C59D-820A-C80A6B25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69" y="2004560"/>
            <a:ext cx="4658375" cy="1143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124CC-3F59-0CE1-24A5-DB5B31E8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69" y="4556084"/>
            <a:ext cx="3724795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8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FE4586B-FC78-E710-ECA4-52B3AC17D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861758"/>
              </p:ext>
            </p:extLst>
          </p:nvPr>
        </p:nvGraphicFramePr>
        <p:xfrm>
          <a:off x="518160" y="203200"/>
          <a:ext cx="10424160" cy="642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5621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D795-E6D0-A0AD-5071-7AC26F92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806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Arrow Functions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4797-50ED-DB90-604C-2D2D33594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875072"/>
            <a:ext cx="10753725" cy="4902794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 shorter syntax for writing functions, introduced in ES6. They </a:t>
            </a:r>
            <a:r>
              <a:rPr lang="en-US" b="1" dirty="0"/>
              <a:t>do not bind their own this</a:t>
            </a:r>
            <a:r>
              <a:rPr lang="en-US" dirty="0"/>
              <a:t>.</a:t>
            </a:r>
          </a:p>
          <a:p>
            <a:r>
              <a:rPr lang="en-US" b="1" dirty="0"/>
              <a:t>Syntax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</a:t>
            </a:r>
            <a:r>
              <a:rPr lang="en-IN" b="1" dirty="0"/>
              <a:t>Example</a:t>
            </a:r>
            <a:r>
              <a:rPr lang="en-IN" dirty="0"/>
              <a:t>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C2893-7416-66DE-6D0A-6ECD53D6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9" y="2240467"/>
            <a:ext cx="4191585" cy="108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EB79CD-6FCB-4F01-1BCA-6CAE1C23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19" y="4281180"/>
            <a:ext cx="3439005" cy="828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A91194-1249-A761-4AAB-566E175A03C5}"/>
              </a:ext>
            </a:extLst>
          </p:cNvPr>
          <p:cNvSpPr txBox="1"/>
          <p:nvPr/>
        </p:nvSpPr>
        <p:spPr>
          <a:xfrm>
            <a:off x="761619" y="5712136"/>
            <a:ext cx="903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Extra Point</a:t>
            </a:r>
            <a:r>
              <a:rPr lang="en-US" dirty="0"/>
              <a:t>: Arrow functions are best for </a:t>
            </a:r>
            <a:r>
              <a:rPr lang="en-US" b="1" dirty="0"/>
              <a:t>callbacks</a:t>
            </a:r>
            <a:r>
              <a:rPr lang="en-US" dirty="0"/>
              <a:t> (like in </a:t>
            </a:r>
            <a:r>
              <a:rPr lang="en-US" dirty="0">
                <a:latin typeface="Courier New" panose="02070309020205020404" pitchFamily="49" charset="0"/>
              </a:rPr>
              <a:t>map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</a:rPr>
              <a:t>filter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</a:rPr>
              <a:t>forEach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56410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539B-4F1A-8C1E-3B41-8A342246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8060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4. Scope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6CE7-C4A3-D142-7E06-A12B5E101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835742"/>
            <a:ext cx="10753725" cy="5437239"/>
          </a:xfrm>
        </p:spPr>
        <p:txBody>
          <a:bodyPr/>
          <a:lstStyle/>
          <a:p>
            <a:r>
              <a:rPr lang="en-IN" b="1" dirty="0"/>
              <a:t>Definition</a:t>
            </a:r>
            <a:r>
              <a:rPr lang="en-IN" dirty="0"/>
              <a:t>: Scope determines the </a:t>
            </a:r>
            <a:r>
              <a:rPr lang="en-IN" b="1" dirty="0"/>
              <a:t>accessibility of variables</a:t>
            </a:r>
            <a:r>
              <a:rPr lang="en-IN" dirty="0"/>
              <a:t>.</a:t>
            </a:r>
          </a:p>
          <a:p>
            <a:r>
              <a:rPr lang="en-IN" b="1" dirty="0"/>
              <a:t>Types</a:t>
            </a:r>
            <a:r>
              <a:rPr lang="en-IN" dirty="0"/>
              <a:t>:</a:t>
            </a:r>
          </a:p>
          <a:p>
            <a:pPr lvl="1"/>
            <a:r>
              <a:rPr lang="en-IN" b="1" dirty="0"/>
              <a:t>Global Scope</a:t>
            </a:r>
            <a:r>
              <a:rPr lang="en-IN" dirty="0"/>
              <a:t>: Variables declared outside functions (accessible everywhere).</a:t>
            </a:r>
          </a:p>
          <a:p>
            <a:pPr lvl="1"/>
            <a:r>
              <a:rPr lang="en-IN" b="1" dirty="0"/>
              <a:t>Local/Function Scope</a:t>
            </a:r>
            <a:r>
              <a:rPr lang="en-IN" dirty="0"/>
              <a:t>: Variables declared inside a function.</a:t>
            </a:r>
          </a:p>
          <a:p>
            <a:pPr lvl="1"/>
            <a:r>
              <a:rPr lang="en-IN" b="1" dirty="0"/>
              <a:t>Block Scope (let/</a:t>
            </a:r>
            <a:r>
              <a:rPr lang="en-IN" b="1" dirty="0" err="1"/>
              <a:t>const</a:t>
            </a:r>
            <a:r>
              <a:rPr lang="en-IN" b="1" dirty="0"/>
              <a:t>)</a:t>
            </a:r>
            <a:r>
              <a:rPr lang="en-IN" dirty="0"/>
              <a:t>: Variables inside {} are only accessible inside that block.</a:t>
            </a:r>
          </a:p>
          <a:p>
            <a:r>
              <a:rPr lang="en-IN" b="1" dirty="0"/>
              <a:t>Example</a:t>
            </a:r>
            <a:r>
              <a:rPr lang="en-IN" dirty="0"/>
              <a:t>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A21FD-CFA6-4245-5055-2F820D47D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79" y="3554361"/>
            <a:ext cx="3610479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5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5D33-921D-74D8-F0CA-0587B33E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5806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5. Hoisting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02BB6-C4FF-1400-6B20-ECEE2BEB4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42" y="658761"/>
            <a:ext cx="11204239" cy="6017342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JavaScript moves </a:t>
            </a:r>
            <a:r>
              <a:rPr lang="en-US" b="1" dirty="0"/>
              <a:t>declarations</a:t>
            </a:r>
            <a:r>
              <a:rPr lang="en-US" dirty="0"/>
              <a:t> to the top of their scope before execution.</a:t>
            </a:r>
          </a:p>
          <a:p>
            <a:r>
              <a:rPr lang="en-US" b="1" dirty="0"/>
              <a:t>Key Point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Function </a:t>
            </a:r>
            <a:r>
              <a:rPr lang="en-US" b="1" dirty="0"/>
              <a:t>declarations</a:t>
            </a:r>
            <a:r>
              <a:rPr lang="en-US" dirty="0"/>
              <a:t> are hoisted completely.</a:t>
            </a:r>
          </a:p>
          <a:p>
            <a:pPr lvl="1"/>
            <a:r>
              <a:rPr lang="en-US" dirty="0"/>
              <a:t>Variables declared with var are hoisted (but undefined).</a:t>
            </a:r>
          </a:p>
          <a:p>
            <a:pPr lvl="1"/>
            <a:r>
              <a:rPr lang="en-US" dirty="0"/>
              <a:t>let and const are hoisted but remain in a </a:t>
            </a:r>
            <a:r>
              <a:rPr lang="en-US" b="1" dirty="0"/>
              <a:t>temporal dead zone</a:t>
            </a:r>
            <a:r>
              <a:rPr lang="en-US" dirty="0"/>
              <a:t>.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1398F-583C-4E46-341D-84B4CFEB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55" y="3823618"/>
            <a:ext cx="6325483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95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6F4F-7049-A77D-9415-63F9ADA7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65084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6. Closures (Intro)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AF912-C477-BB25-7636-5099EE635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01" y="835742"/>
            <a:ext cx="10753725" cy="564371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 closure is created when an inner function "remembers" variables from its outer function </a:t>
            </a:r>
            <a:r>
              <a:rPr lang="en-US" b="1" dirty="0"/>
              <a:t>even after the outer function has finished executing</a:t>
            </a:r>
            <a:r>
              <a:rPr lang="en-US" dirty="0"/>
              <a:t>.</a:t>
            </a:r>
          </a:p>
          <a:p>
            <a:r>
              <a:rPr lang="en-US" b="1" dirty="0"/>
              <a:t>Why Important</a:t>
            </a:r>
            <a:r>
              <a:rPr lang="en-US" dirty="0"/>
              <a:t>: Helps in </a:t>
            </a:r>
            <a:r>
              <a:rPr lang="en-US" b="1" dirty="0"/>
              <a:t>data privacy</a:t>
            </a:r>
            <a:r>
              <a:rPr lang="en-US" dirty="0"/>
              <a:t> and </a:t>
            </a:r>
            <a:r>
              <a:rPr lang="en-US" b="1" dirty="0"/>
              <a:t>function factories</a:t>
            </a:r>
            <a:r>
              <a:rPr lang="en-US" dirty="0"/>
              <a:t>.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21914-07CC-2D7A-99FD-7ACFB5D45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92" y="2719409"/>
            <a:ext cx="3172268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11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04800" y="597118"/>
            <a:ext cx="11887200" cy="381708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br>
              <a:rPr lang="en-US" sz="10266" b="1" u="none" strike="noStrike" dirty="0">
                <a:solidFill>
                  <a:srgbClr val="FFFFFF"/>
                </a:solidFill>
                <a:effectLst/>
                <a:uFillTx/>
                <a:latin typeface="Calibri"/>
                <a:ea typeface="Space Grotesk"/>
              </a:rPr>
            </a:br>
            <a:r>
              <a:rPr lang="en-US" sz="8000" b="1" u="none" strike="noStrike" dirty="0">
                <a:solidFill>
                  <a:srgbClr val="FFFFFF"/>
                </a:solidFill>
                <a:effectLst/>
                <a:uFillTx/>
                <a:latin typeface="Calibri"/>
                <a:ea typeface="Space Grotesk"/>
              </a:rPr>
              <a:t>Objects, Arrays &amp; Methods</a:t>
            </a:r>
            <a:endParaRPr lang="fr-FR" sz="10266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ubTitle"/>
          </p:nvPr>
        </p:nvSpPr>
        <p:spPr>
          <a:xfrm>
            <a:off x="3568800" y="4013280"/>
            <a:ext cx="8317920" cy="1104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20000"/>
              </a:lnSpc>
              <a:buNone/>
              <a:tabLst>
                <a:tab pos="0" algn="l"/>
              </a:tabLst>
            </a:pPr>
            <a:endParaRPr lang="en-US" sz="2133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40" name="Google Shape;107;p25"/>
          <p:cNvSpPr/>
          <p:nvPr/>
        </p:nvSpPr>
        <p:spPr>
          <a:xfrm rot="16200000">
            <a:off x="-406080" y="5296320"/>
            <a:ext cx="1104480" cy="1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 defTabSz="1219200">
              <a:lnSpc>
                <a:spcPct val="100000"/>
              </a:lnSpc>
              <a:tabLst>
                <a:tab pos="0" algn="l"/>
              </a:tabLst>
            </a:pPr>
            <a:r>
              <a:rPr lang="en" sz="1066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MM/DD/20XX</a:t>
            </a:r>
            <a:endParaRPr lang="en-US" sz="1066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41" name="Google Shape;108;p25"/>
          <p:cNvCxnSpPr/>
          <p:nvPr/>
        </p:nvCxnSpPr>
        <p:spPr>
          <a:xfrm>
            <a:off x="152160" y="5935680"/>
            <a:ext cx="480" cy="99888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cxnSp>
        <p:nvCxnSpPr>
          <p:cNvPr id="42" name="Google Shape;109;p25"/>
          <p:cNvCxnSpPr/>
          <p:nvPr/>
        </p:nvCxnSpPr>
        <p:spPr>
          <a:xfrm>
            <a:off x="6959040" y="5117760"/>
            <a:ext cx="4928640" cy="48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69900" y="0"/>
            <a:ext cx="9994560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5333" b="1" u="none" strike="noStrike" dirty="0">
                <a:solidFill>
                  <a:srgbClr val="FFFFFF"/>
                </a:solidFill>
                <a:effectLst/>
                <a:uFillTx/>
                <a:latin typeface="Calibri"/>
                <a:ea typeface="Space Grotesk"/>
              </a:rPr>
              <a:t>Objects</a:t>
            </a:r>
            <a:endParaRPr lang="fr-FR" sz="5333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1760" y="2286238"/>
            <a:ext cx="8521440" cy="142012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Hind"/>
                <a:ea typeface="Hind"/>
              </a:rPr>
              <a:t>An object is a collection of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Hind"/>
                <a:ea typeface="Hind"/>
              </a:rPr>
              <a:t>A property is a key-value pair.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Hind"/>
                <a:ea typeface="Hind"/>
              </a:rPr>
              <a:t>A method is a function stored as a property.</a:t>
            </a:r>
          </a:p>
          <a:p>
            <a:pPr indent="0">
              <a:buNone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Hind"/>
                <a:ea typeface="Hind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00159-C388-2668-AF23-6F35806D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896" y="4039973"/>
            <a:ext cx="4561054" cy="21593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CB-BEA1-0B5D-D151-9753ACEE9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>
            <a:extLst>
              <a:ext uri="{FF2B5EF4-FFF2-40B4-BE49-F238E27FC236}">
                <a16:creationId xmlns:a16="http://schemas.microsoft.com/office/drawing/2014/main" id="{6F7E8D80-DBFC-30E6-44C6-064AE7D8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0"/>
            <a:ext cx="9994560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5333" b="1" u="none" strike="noStrike" dirty="0">
                <a:solidFill>
                  <a:srgbClr val="FFFFFF"/>
                </a:solidFill>
                <a:effectLst/>
                <a:uFillTx/>
                <a:latin typeface="Calibri"/>
                <a:ea typeface="Space Grotesk"/>
              </a:rPr>
              <a:t>Objects Creation</a:t>
            </a:r>
            <a:endParaRPr lang="fr-FR" sz="5333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>
            <a:extLst>
              <a:ext uri="{FF2B5EF4-FFF2-40B4-BE49-F238E27FC236}">
                <a16:creationId xmlns:a16="http://schemas.microsoft.com/office/drawing/2014/main" id="{94B05AB5-42E9-6AA1-6735-054E1D6B73C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1760" y="2286238"/>
            <a:ext cx="8521440" cy="325705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Hind"/>
                <a:ea typeface="Hind"/>
              </a:rPr>
              <a:t>METHOD 1 : Object Literals</a:t>
            </a:r>
          </a:p>
          <a:p>
            <a:pPr indent="0">
              <a:buNone/>
            </a:pPr>
            <a:endParaRPr lang="en-US" sz="2400" dirty="0">
              <a:solidFill>
                <a:schemeClr val="dk1"/>
              </a:solidFill>
              <a:latin typeface="Hind"/>
              <a:ea typeface="Hind"/>
            </a:endParaRPr>
          </a:p>
          <a:p>
            <a:pPr indent="0">
              <a:buNone/>
            </a:pPr>
            <a:endParaRPr lang="en-US" sz="2400" b="0" u="none" strike="noStrike" dirty="0">
              <a:solidFill>
                <a:schemeClr val="dk1"/>
              </a:solidFill>
              <a:effectLst/>
              <a:uFillTx/>
              <a:latin typeface="Hind"/>
              <a:ea typeface="Hind"/>
            </a:endParaRPr>
          </a:p>
          <a:p>
            <a:pPr indent="0">
              <a:buNone/>
            </a:pPr>
            <a:endParaRPr lang="en-US" sz="2400" dirty="0">
              <a:solidFill>
                <a:schemeClr val="dk1"/>
              </a:solidFill>
              <a:latin typeface="Hind"/>
              <a:ea typeface="Hind"/>
            </a:endParaRPr>
          </a:p>
          <a:p>
            <a:pPr indent="0">
              <a:buNone/>
            </a:pPr>
            <a:endParaRPr lang="en-US" sz="2400" b="0" u="none" strike="noStrike" dirty="0">
              <a:solidFill>
                <a:schemeClr val="dk1"/>
              </a:solidFill>
              <a:effectLst/>
              <a:uFillTx/>
              <a:latin typeface="Hind"/>
              <a:ea typeface="Hind"/>
            </a:endParaRPr>
          </a:p>
          <a:p>
            <a:pPr indent="0">
              <a:buNone/>
            </a:pPr>
            <a:r>
              <a:rPr lang="en-US" sz="2400" dirty="0">
                <a:solidFill>
                  <a:schemeClr val="dk1"/>
                </a:solidFill>
                <a:latin typeface="Hind"/>
                <a:ea typeface="Hind"/>
              </a:rPr>
              <a:t>METHOD 2</a:t>
            </a: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Hind"/>
                <a:ea typeface="Hind"/>
              </a:rPr>
              <a:t> : </a:t>
            </a:r>
            <a:r>
              <a:rPr lang="en-US" sz="2400" b="0" u="none" strike="noStrike" dirty="0" err="1">
                <a:solidFill>
                  <a:schemeClr val="dk1"/>
                </a:solidFill>
                <a:effectLst/>
                <a:uFillTx/>
                <a:latin typeface="Hind"/>
                <a:ea typeface="Hind"/>
              </a:rPr>
              <a:t>newObject</a:t>
            </a: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Hind"/>
                <a:ea typeface="Hind"/>
              </a:rPr>
              <a:t>()</a:t>
            </a:r>
          </a:p>
          <a:p>
            <a:pPr indent="0">
              <a:buNone/>
            </a:pPr>
            <a:endParaRPr lang="en-US" sz="2400" b="0" u="none" strike="noStrike" dirty="0">
              <a:solidFill>
                <a:schemeClr val="dk1"/>
              </a:solidFill>
              <a:effectLst/>
              <a:uFillTx/>
              <a:latin typeface="Hind"/>
              <a:ea typeface="Hi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42BC8-B09B-61B4-C254-CC556261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60" y="2806221"/>
            <a:ext cx="6312781" cy="1066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8C321-BC67-EA4E-B760-01CCCC645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60" y="4393153"/>
            <a:ext cx="604604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95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FF4E-C43A-47B3-DED4-4AAEF71BD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>
            <a:extLst>
              <a:ext uri="{FF2B5EF4-FFF2-40B4-BE49-F238E27FC236}">
                <a16:creationId xmlns:a16="http://schemas.microsoft.com/office/drawing/2014/main" id="{B7551C96-80AB-2A53-114F-E4C0CC8C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25" y="-698090"/>
            <a:ext cx="9994560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466" b="1" u="none" strike="noStrike" dirty="0">
                <a:solidFill>
                  <a:srgbClr val="FFFFFF"/>
                </a:solidFill>
                <a:effectLst/>
                <a:uFillTx/>
                <a:latin typeface="Calibri"/>
                <a:ea typeface="Space Grotesk"/>
              </a:rPr>
              <a:t>Object Properties &amp; Methods</a:t>
            </a:r>
            <a:endParaRPr lang="fr-FR" sz="3466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>
            <a:extLst>
              <a:ext uri="{FF2B5EF4-FFF2-40B4-BE49-F238E27FC236}">
                <a16:creationId xmlns:a16="http://schemas.microsoft.com/office/drawing/2014/main" id="{836A1DEF-0C42-FF94-AC64-9F794492E23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09925" y="1469472"/>
            <a:ext cx="10762996" cy="30350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2666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b="1" dirty="0">
                <a:latin typeface="Arial" panose="020B0604020202020204" pitchFamily="34" charset="0"/>
              </a:rPr>
              <a:t>Accessing Properties</a:t>
            </a:r>
            <a:r>
              <a:rPr lang="en-US" altLang="en-US" sz="2666" dirty="0">
                <a:latin typeface="Arial" panose="020B0604020202020204" pitchFamily="34" charset="0"/>
              </a:rPr>
              <a:t> → done using dot notation (</a:t>
            </a:r>
            <a:r>
              <a:rPr lang="en-US" altLang="en-US" sz="2666" dirty="0" err="1">
                <a:latin typeface="Arial Unicode MS"/>
              </a:rPr>
              <a:t>object.property</a:t>
            </a:r>
            <a:r>
              <a:rPr lang="en-US" altLang="en-US" sz="2666" dirty="0"/>
              <a:t>) or bracket notation (</a:t>
            </a:r>
            <a:r>
              <a:rPr lang="en-US" altLang="en-US" sz="2666" dirty="0">
                <a:latin typeface="Arial Unicode MS"/>
              </a:rPr>
              <a:t>object["property"]</a:t>
            </a:r>
            <a:r>
              <a:rPr lang="en-US" altLang="en-US" sz="2666" dirty="0"/>
              <a:t>).</a:t>
            </a:r>
            <a:endParaRPr lang="en-US" altLang="en-US" sz="2666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b="1" dirty="0">
                <a:latin typeface="Arial" panose="020B0604020202020204" pitchFamily="34" charset="0"/>
              </a:rPr>
              <a:t>Adding Properties</a:t>
            </a:r>
            <a:r>
              <a:rPr lang="en-US" altLang="en-US" sz="2666" dirty="0">
                <a:latin typeface="Arial" panose="020B0604020202020204" pitchFamily="34" charset="0"/>
              </a:rPr>
              <a:t> → new properties can be added at any time after object creation.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b="1" dirty="0">
                <a:latin typeface="Arial" panose="020B0604020202020204" pitchFamily="34" charset="0"/>
              </a:rPr>
              <a:t>Updating Properties</a:t>
            </a:r>
            <a:r>
              <a:rPr lang="en-US" altLang="en-US" sz="2666" dirty="0">
                <a:latin typeface="Arial" panose="020B0604020202020204" pitchFamily="34" charset="0"/>
              </a:rPr>
              <a:t> → existing properties can be reassigned new values.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b="1" dirty="0">
                <a:latin typeface="Arial" panose="020B0604020202020204" pitchFamily="34" charset="0"/>
              </a:rPr>
              <a:t>Deleting Properties</a:t>
            </a:r>
            <a:r>
              <a:rPr lang="en-US" altLang="en-US" sz="2666" dirty="0">
                <a:latin typeface="Arial" panose="020B0604020202020204" pitchFamily="34" charset="0"/>
              </a:rPr>
              <a:t> → properties can be removed using the </a:t>
            </a:r>
            <a:r>
              <a:rPr lang="en-US" altLang="en-US" sz="2666" dirty="0">
                <a:latin typeface="Arial Unicode MS"/>
              </a:rPr>
              <a:t>delete</a:t>
            </a:r>
            <a:r>
              <a:rPr lang="en-US" altLang="en-US" sz="2666" dirty="0"/>
              <a:t> operator.</a:t>
            </a:r>
            <a:endParaRPr lang="en-US" altLang="en-US" sz="2666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2666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8C393-1F6F-FF48-B21D-8FA24BCEC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18" y="5269054"/>
            <a:ext cx="6465202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1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6197600" cy="130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“this” Keyword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fr-FR" sz="3466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76544" y="2032608"/>
            <a:ext cx="5803200" cy="359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Arial Unicode MS"/>
              </a:rPr>
              <a:t>“This”</a:t>
            </a:r>
            <a:r>
              <a:rPr lang="en-US" altLang="en-US" sz="3200" dirty="0"/>
              <a:t> is a special keyword in JavaScript.</a:t>
            </a:r>
            <a:endParaRPr lang="en-US" altLang="en-US" sz="32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Arial" panose="020B0604020202020204" pitchFamily="34" charset="0"/>
              </a:rPr>
              <a:t>It refers to the </a:t>
            </a:r>
            <a:r>
              <a:rPr lang="en-US" altLang="en-US" sz="3200" b="1" dirty="0">
                <a:latin typeface="Arial" panose="020B0604020202020204" pitchFamily="34" charset="0"/>
              </a:rPr>
              <a:t>object that is currently executing the code</a:t>
            </a:r>
            <a:r>
              <a:rPr lang="en-US" altLang="en-US" sz="32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Arial" panose="020B0604020202020204" pitchFamily="34" charset="0"/>
              </a:rPr>
              <a:t>Its value is determined by </a:t>
            </a:r>
            <a:r>
              <a:rPr lang="en-US" altLang="en-US" sz="3200" b="1" dirty="0">
                <a:latin typeface="Arial" panose="020B0604020202020204" pitchFamily="34" charset="0"/>
              </a:rPr>
              <a:t>how a function is called</a:t>
            </a:r>
            <a:r>
              <a:rPr lang="en-US" altLang="en-US" sz="3200" dirty="0">
                <a:latin typeface="Arial" panose="020B0604020202020204" pitchFamily="34" charset="0"/>
              </a:rPr>
              <a:t>, not where it is defined.</a:t>
            </a:r>
          </a:p>
          <a:p>
            <a:pPr lvl="0"/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2" name="Google Shape;189;p30"/>
          <p:cNvPicPr/>
          <p:nvPr/>
        </p:nvPicPr>
        <p:blipFill>
          <a:blip r:embed="rId2"/>
          <a:srcRect l="6496" r="5217"/>
          <a:stretch/>
        </p:blipFill>
        <p:spPr>
          <a:xfrm>
            <a:off x="6371040" y="304800"/>
            <a:ext cx="5515680" cy="62481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5984" y="0"/>
            <a:ext cx="9994560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“This” Example</a:t>
            </a:r>
            <a:endParaRPr lang="fr-FR" sz="3466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3544096" y="3429000"/>
            <a:ext cx="8521440" cy="2171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72A79-2077-3E8E-266F-85AED810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85" y="2260920"/>
            <a:ext cx="7771902" cy="3339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PT - JavaScript Variables PowerPoint Presentation, free download -  ID:3573632">
            <a:extLst>
              <a:ext uri="{FF2B5EF4-FFF2-40B4-BE49-F238E27FC236}">
                <a16:creationId xmlns:a16="http://schemas.microsoft.com/office/drawing/2014/main" id="{682A15CD-7EC2-1678-D09A-EA1B2546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5961" y="918546"/>
            <a:ext cx="6639112" cy="4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92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01EE-9290-A6FE-C4E1-2C475B58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>
            <a:extLst>
              <a:ext uri="{FF2B5EF4-FFF2-40B4-BE49-F238E27FC236}">
                <a16:creationId xmlns:a16="http://schemas.microsoft.com/office/drawing/2014/main" id="{9131AAC1-1A08-BE38-74F9-5002F3AA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6197600" cy="130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>
              <a:lnSpc>
                <a:spcPct val="120000"/>
              </a:lnSpc>
              <a:tabLst>
                <a:tab pos="0" algn="l"/>
              </a:tabLst>
            </a:pPr>
            <a:r>
              <a:rPr lang="en-US" b="1" dirty="0"/>
              <a:t>Array operations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fr-FR" sz="3466" b="0" u="none" strike="noStrike" dirty="0">
              <a:solidFill>
                <a:schemeClr val="dk1"/>
              </a:solidFill>
              <a:effectLst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PlaceHolder 2">
            <a:extLst>
              <a:ext uri="{FF2B5EF4-FFF2-40B4-BE49-F238E27FC236}">
                <a16:creationId xmlns:a16="http://schemas.microsoft.com/office/drawing/2014/main" id="{E7D22829-F6FA-3232-831A-30444893581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6544" y="2032608"/>
            <a:ext cx="5919456" cy="359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Arial" panose="020B0604020202020204" pitchFamily="34" charset="0"/>
              </a:rPr>
              <a:t>An </a:t>
            </a:r>
            <a:r>
              <a:rPr lang="en-US" altLang="en-US" sz="3200" b="1" dirty="0">
                <a:latin typeface="Arial" panose="020B0604020202020204" pitchFamily="34" charset="0"/>
              </a:rPr>
              <a:t>array</a:t>
            </a:r>
            <a:r>
              <a:rPr lang="en-US" altLang="en-US" sz="3200" dirty="0">
                <a:latin typeface="Arial" panose="020B0604020202020204" pitchFamily="34" charset="0"/>
              </a:rPr>
              <a:t> is a special type of object in JavaScript used to </a:t>
            </a:r>
            <a:r>
              <a:rPr lang="en-US" altLang="en-US" sz="3200" b="1" dirty="0">
                <a:latin typeface="Arial" panose="020B0604020202020204" pitchFamily="34" charset="0"/>
              </a:rPr>
              <a:t>store multiple values</a:t>
            </a:r>
            <a:r>
              <a:rPr lang="en-US" altLang="en-US" sz="3200" dirty="0">
                <a:latin typeface="Arial" panose="020B0604020202020204" pitchFamily="34" charset="0"/>
              </a:rPr>
              <a:t> in a single variable.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Arial" panose="020B0604020202020204" pitchFamily="34" charset="0"/>
              </a:rPr>
              <a:t>Values in an array are </a:t>
            </a:r>
            <a:r>
              <a:rPr lang="en-US" altLang="en-US" sz="3200" b="1" dirty="0">
                <a:latin typeface="Arial" panose="020B0604020202020204" pitchFamily="34" charset="0"/>
              </a:rPr>
              <a:t>ordered</a:t>
            </a:r>
            <a:r>
              <a:rPr lang="en-US" altLang="en-US" sz="3200" dirty="0">
                <a:latin typeface="Arial" panose="020B0604020202020204" pitchFamily="34" charset="0"/>
              </a:rPr>
              <a:t> and can be accessed by their </a:t>
            </a:r>
            <a:r>
              <a:rPr lang="en-US" altLang="en-US" sz="3200" b="1" dirty="0">
                <a:latin typeface="Arial" panose="020B0604020202020204" pitchFamily="34" charset="0"/>
              </a:rPr>
              <a:t>index</a:t>
            </a:r>
            <a:r>
              <a:rPr lang="en-US" altLang="en-US" sz="3200" dirty="0">
                <a:latin typeface="Arial" panose="020B0604020202020204" pitchFamily="34" charset="0"/>
              </a:rPr>
              <a:t> (starting from 0).</a:t>
            </a:r>
          </a:p>
        </p:txBody>
      </p:sp>
      <p:pic>
        <p:nvPicPr>
          <p:cNvPr id="52" name="Google Shape;189;p30">
            <a:extLst>
              <a:ext uri="{FF2B5EF4-FFF2-40B4-BE49-F238E27FC236}">
                <a16:creationId xmlns:a16="http://schemas.microsoft.com/office/drawing/2014/main" id="{AC9DA1D4-C22F-B86E-A2A8-8ED8105F2EFC}"/>
              </a:ext>
            </a:extLst>
          </p:cNvPr>
          <p:cNvPicPr/>
          <p:nvPr/>
        </p:nvPicPr>
        <p:blipFill>
          <a:blip r:embed="rId2"/>
          <a:srcRect l="6496" r="5217"/>
          <a:stretch/>
        </p:blipFill>
        <p:spPr>
          <a:xfrm>
            <a:off x="6371040" y="304800"/>
            <a:ext cx="5515680" cy="62481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</p:pic>
    </p:spTree>
    <p:extLst>
      <p:ext uri="{BB962C8B-B14F-4D97-AF65-F5344CB8AC3E}">
        <p14:creationId xmlns:p14="http://schemas.microsoft.com/office/powerpoint/2010/main" val="3822057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62092-CF77-5A87-A6C4-BBF0085D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>
            <a:extLst>
              <a:ext uri="{FF2B5EF4-FFF2-40B4-BE49-F238E27FC236}">
                <a16:creationId xmlns:a16="http://schemas.microsoft.com/office/drawing/2014/main" id="{F68B078E-4A50-A944-23DB-27FEB5AC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5552"/>
            <a:ext cx="10663936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Properties &amp; Methods of Array(I)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PlaceHolder 2">
            <a:extLst>
              <a:ext uri="{FF2B5EF4-FFF2-40B4-BE49-F238E27FC236}">
                <a16:creationId xmlns:a16="http://schemas.microsoft.com/office/drawing/2014/main" id="{2C1B9CAD-8048-9605-C78E-AF5686C028B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46744" y="1998472"/>
            <a:ext cx="8521440" cy="2171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lvl="0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   Adding/Removing Elements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at the end → push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from the end → pop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at the beginning → unshift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 from the beginning → shift</a:t>
            </a:r>
          </a:p>
          <a:p>
            <a:pPr lvl="0"/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    Accessing and Modifying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elements using index.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values by assigning to an index.</a:t>
            </a:r>
          </a:p>
        </p:txBody>
      </p:sp>
    </p:spTree>
    <p:extLst>
      <p:ext uri="{BB962C8B-B14F-4D97-AF65-F5344CB8AC3E}">
        <p14:creationId xmlns:p14="http://schemas.microsoft.com/office/powerpoint/2010/main" val="2154496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7459-78CF-EA88-CDC1-9AED4AB4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>
            <a:extLst>
              <a:ext uri="{FF2B5EF4-FFF2-40B4-BE49-F238E27FC236}">
                <a16:creationId xmlns:a16="http://schemas.microsoft.com/office/drawing/2014/main" id="{C7E3B03A-269E-D541-7BEE-9DD325B5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5552"/>
            <a:ext cx="10728960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Properties &amp; Methods of Array(II)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PlaceHolder 2">
            <a:extLst>
              <a:ext uri="{FF2B5EF4-FFF2-40B4-BE49-F238E27FC236}">
                <a16:creationId xmlns:a16="http://schemas.microsoft.com/office/drawing/2014/main" id="{CD6DE7EB-B305-80D4-ED1C-9785B3C1827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46744" y="1998472"/>
            <a:ext cx="6220680" cy="2171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2666" b="1" dirty="0">
                <a:latin typeface="Arial" panose="020B0604020202020204" pitchFamily="34" charset="0"/>
              </a:rPr>
              <a:t>C. Iteration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dirty="0">
                <a:latin typeface="Arial" panose="020B0604020202020204" pitchFamily="34" charset="0"/>
              </a:rPr>
              <a:t>Loop through elements using </a:t>
            </a:r>
            <a:r>
              <a:rPr lang="en-US" altLang="en-US" sz="2666" dirty="0">
                <a:latin typeface="Arial Unicode MS"/>
              </a:rPr>
              <a:t>for</a:t>
            </a:r>
            <a:r>
              <a:rPr lang="en-US" altLang="en-US" sz="2666" dirty="0"/>
              <a:t>, </a:t>
            </a:r>
            <a:r>
              <a:rPr lang="en-US" altLang="en-US" sz="2666" dirty="0">
                <a:latin typeface="Arial Unicode MS"/>
              </a:rPr>
              <a:t>for…of</a:t>
            </a:r>
            <a:r>
              <a:rPr lang="en-US" altLang="en-US" sz="2666" dirty="0"/>
              <a:t>, or higher-order methods.</a:t>
            </a:r>
            <a:endParaRPr lang="en-US" altLang="en-US" sz="2666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2666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6137C-7D9C-02FE-D084-8811123B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925" y="2211786"/>
            <a:ext cx="6731940" cy="39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7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42E2-4463-AC4E-63FF-AFDF38B8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>
            <a:extLst>
              <a:ext uri="{FF2B5EF4-FFF2-40B4-BE49-F238E27FC236}">
                <a16:creationId xmlns:a16="http://schemas.microsoft.com/office/drawing/2014/main" id="{FCC9FB97-8546-A156-3C5C-EB4304F58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5552"/>
            <a:ext cx="11102848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Properties &amp; Methods of Array(III)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57A38-C46E-051F-B75E-8C8951EFAAB0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460925" y="2651802"/>
            <a:ext cx="9581768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transform each element → returns new array.</a:t>
            </a:r>
          </a:p>
          <a:p>
            <a:pPr marL="0" marR="0" lvl="0" indent="0" algn="l" defTabSz="1219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select elements that match condition → returns new array.</a:t>
            </a:r>
          </a:p>
          <a:p>
            <a:pPr marL="0" marR="0" lvl="0" indent="0" algn="l" defTabSz="1219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combine all elements → returns single value.</a:t>
            </a:r>
          </a:p>
          <a:p>
            <a:pPr marL="0" marR="0" lvl="0" indent="0" algn="l" defTabSz="1219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return first matching element → returns one value (or undefined).</a:t>
            </a:r>
          </a:p>
          <a:p>
            <a:pPr marL="0" marR="0" lvl="0" indent="0" algn="l" defTabSz="1219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arrange elements → modifies the original array.</a:t>
            </a:r>
          </a:p>
        </p:txBody>
      </p:sp>
    </p:spTree>
    <p:extLst>
      <p:ext uri="{BB962C8B-B14F-4D97-AF65-F5344CB8AC3E}">
        <p14:creationId xmlns:p14="http://schemas.microsoft.com/office/powerpoint/2010/main" val="870707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7B4D-83EC-C3B8-317D-016A7C76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>
            <a:extLst>
              <a:ext uri="{FF2B5EF4-FFF2-40B4-BE49-F238E27FC236}">
                <a16:creationId xmlns:a16="http://schemas.microsoft.com/office/drawing/2014/main" id="{30D0DBA0-9815-AB16-A9AE-0DEFB9B15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6" y="-623136"/>
            <a:ext cx="9994560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Destructing Operator (...)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PlaceHolder 2">
            <a:extLst>
              <a:ext uri="{FF2B5EF4-FFF2-40B4-BE49-F238E27FC236}">
                <a16:creationId xmlns:a16="http://schemas.microsoft.com/office/drawing/2014/main" id="{9ACD79CE-3184-4373-2536-BD64BEB4EDF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25560" y="2005920"/>
            <a:ext cx="8521440" cy="2171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2666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  </a:t>
            </a:r>
            <a:r>
              <a:rPr lang="en-US" altLang="en-US" sz="2666" dirty="0" err="1">
                <a:latin typeface="Arial" panose="020B0604020202020204" pitchFamily="34" charset="0"/>
              </a:rPr>
              <a:t>Destructuring</a:t>
            </a:r>
            <a:r>
              <a:rPr lang="en-US" altLang="en-US" sz="2666" dirty="0">
                <a:latin typeface="Arial" panose="020B0604020202020204" pitchFamily="34" charset="0"/>
              </a:rPr>
              <a:t> allows </a:t>
            </a:r>
            <a:r>
              <a:rPr lang="en-US" altLang="en-US" sz="2666" b="1" dirty="0">
                <a:latin typeface="Arial" panose="020B0604020202020204" pitchFamily="34" charset="0"/>
              </a:rPr>
              <a:t>extracting values from arrays or objects</a:t>
            </a:r>
            <a:r>
              <a:rPr lang="en-US" altLang="en-US" sz="2666" dirty="0">
                <a:latin typeface="Arial" panose="020B0604020202020204" pitchFamily="34" charset="0"/>
              </a:rPr>
              <a:t> into separate variables.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dirty="0">
                <a:latin typeface="Arial" panose="020B0604020202020204" pitchFamily="34" charset="0"/>
              </a:rPr>
              <a:t>  Makes code </a:t>
            </a:r>
            <a:r>
              <a:rPr lang="en-US" altLang="en-US" sz="2666" b="1" dirty="0">
                <a:latin typeface="Arial" panose="020B0604020202020204" pitchFamily="34" charset="0"/>
              </a:rPr>
              <a:t>shorter and more readable</a:t>
            </a:r>
            <a:r>
              <a:rPr lang="en-US" altLang="en-US" sz="2666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19788-4E63-4F90-4E73-58A259D1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64" y="3892304"/>
            <a:ext cx="7396176" cy="21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55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34D0-A17B-BD98-800F-9C7BB1DF4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>
            <a:extLst>
              <a:ext uri="{FF2B5EF4-FFF2-40B4-BE49-F238E27FC236}">
                <a16:creationId xmlns:a16="http://schemas.microsoft.com/office/drawing/2014/main" id="{F9B3F874-B3EA-1072-374A-860D4547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6" y="-623136"/>
            <a:ext cx="9994560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Spreading Operator (...)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PlaceHolder 2">
            <a:extLst>
              <a:ext uri="{FF2B5EF4-FFF2-40B4-BE49-F238E27FC236}">
                <a16:creationId xmlns:a16="http://schemas.microsoft.com/office/drawing/2014/main" id="{6937513A-E9B3-502A-BF88-D9A91022B02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63000" y="1721264"/>
            <a:ext cx="8521440" cy="2171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dirty="0">
                <a:latin typeface="Arial" panose="020B0604020202020204" pitchFamily="34" charset="0"/>
              </a:rPr>
              <a:t> Expands an </a:t>
            </a:r>
            <a:r>
              <a:rPr lang="en-US" altLang="en-US" sz="2666" b="1" dirty="0">
                <a:latin typeface="Arial" panose="020B0604020202020204" pitchFamily="34" charset="0"/>
              </a:rPr>
              <a:t>array or object</a:t>
            </a:r>
            <a:r>
              <a:rPr lang="en-US" altLang="en-US" sz="2666" dirty="0">
                <a:latin typeface="Arial" panose="020B0604020202020204" pitchFamily="34" charset="0"/>
              </a:rPr>
              <a:t> into individual elements.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dirty="0">
                <a:latin typeface="Arial" panose="020B0604020202020204" pitchFamily="34" charset="0"/>
              </a:rPr>
              <a:t> Useful for </a:t>
            </a:r>
            <a:r>
              <a:rPr lang="en-US" altLang="en-US" sz="2666" b="1" dirty="0">
                <a:latin typeface="Arial" panose="020B0604020202020204" pitchFamily="34" charset="0"/>
              </a:rPr>
              <a:t>copying, merging, or passing elements</a:t>
            </a:r>
            <a:r>
              <a:rPr lang="en-US" altLang="en-US" sz="2666" dirty="0">
                <a:latin typeface="Arial" panose="020B0604020202020204" pitchFamily="34" charset="0"/>
              </a:rPr>
              <a:t> as arguments.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6262E-2808-1047-2011-DDFD4307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4054340"/>
            <a:ext cx="5868584" cy="21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31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04F4-0179-7F23-3925-D45DF6EC8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>
            <a:extLst>
              <a:ext uri="{FF2B5EF4-FFF2-40B4-BE49-F238E27FC236}">
                <a16:creationId xmlns:a16="http://schemas.microsoft.com/office/drawing/2014/main" id="{5DA7C824-500D-B905-5B6B-91140208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96" y="-623136"/>
            <a:ext cx="9994560" cy="200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 Operator (...)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PlaceHolder 2">
            <a:extLst>
              <a:ext uri="{FF2B5EF4-FFF2-40B4-BE49-F238E27FC236}">
                <a16:creationId xmlns:a16="http://schemas.microsoft.com/office/drawing/2014/main" id="{86222170-5B3E-2213-4B62-64EC83F2A53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63000" y="1721264"/>
            <a:ext cx="8521440" cy="2171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dirty="0">
                <a:latin typeface="Arial" panose="020B0604020202020204" pitchFamily="34" charset="0"/>
              </a:rPr>
              <a:t> Collects </a:t>
            </a:r>
            <a:r>
              <a:rPr lang="en-US" altLang="en-US" sz="2666" b="1" dirty="0">
                <a:latin typeface="Arial" panose="020B0604020202020204" pitchFamily="34" charset="0"/>
              </a:rPr>
              <a:t>remaining elements</a:t>
            </a:r>
            <a:r>
              <a:rPr lang="en-US" altLang="en-US" sz="2666" dirty="0">
                <a:latin typeface="Arial" panose="020B0604020202020204" pitchFamily="34" charset="0"/>
              </a:rPr>
              <a:t> into an array.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  <a:buFontTx/>
              <a:buChar char="•"/>
            </a:pPr>
            <a:r>
              <a:rPr lang="en-US" altLang="en-US" sz="2666" dirty="0">
                <a:latin typeface="Arial" panose="020B0604020202020204" pitchFamily="34" charset="0"/>
              </a:rPr>
              <a:t> Used in </a:t>
            </a:r>
            <a:r>
              <a:rPr lang="en-US" altLang="en-US" sz="2666" b="1" dirty="0">
                <a:latin typeface="Arial" panose="020B0604020202020204" pitchFamily="34" charset="0"/>
              </a:rPr>
              <a:t>function parameters</a:t>
            </a:r>
            <a:r>
              <a:rPr lang="en-US" altLang="en-US" sz="2666" dirty="0">
                <a:latin typeface="Arial" panose="020B0604020202020204" pitchFamily="34" charset="0"/>
              </a:rPr>
              <a:t> or array </a:t>
            </a:r>
            <a:r>
              <a:rPr lang="en-US" altLang="en-US" sz="2666" dirty="0" err="1">
                <a:latin typeface="Arial" panose="020B0604020202020204" pitchFamily="34" charset="0"/>
              </a:rPr>
              <a:t>destructuring</a:t>
            </a:r>
            <a:r>
              <a:rPr lang="en-US" altLang="en-US" sz="2666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F6ED6-9757-A4A6-A407-851A3E8B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2" y="3429000"/>
            <a:ext cx="7597601" cy="27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24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04800" y="2305440"/>
            <a:ext cx="5688960" cy="130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400" b="1" u="none" strike="noStrike" dirty="0">
                <a:solidFill>
                  <a:srgbClr val="FFFFFF"/>
                </a:solidFill>
                <a:effectLst/>
                <a:uFillTx/>
                <a:latin typeface="Calibri"/>
                <a:ea typeface="Space Grotesk"/>
              </a:rPr>
              <a:t>THANK YOU</a:t>
            </a:r>
            <a:endParaRPr lang="fr-FR" sz="6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71" name="Google Shape;189;p30"/>
          <p:cNvPicPr/>
          <p:nvPr/>
        </p:nvPicPr>
        <p:blipFill>
          <a:blip r:embed="rId2"/>
          <a:srcRect l="6496" r="5217"/>
          <a:stretch/>
        </p:blipFill>
        <p:spPr>
          <a:xfrm>
            <a:off x="6371040" y="304800"/>
            <a:ext cx="5515680" cy="624816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ar, let and const | scope | uses | in JavaScript - YouTube">
            <a:extLst>
              <a:ext uri="{FF2B5EF4-FFF2-40B4-BE49-F238E27FC236}">
                <a16:creationId xmlns:a16="http://schemas.microsoft.com/office/drawing/2014/main" id="{3896A6C3-5B37-2116-0E40-5E9BF208E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3836" y="2079977"/>
            <a:ext cx="5458968" cy="40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83" name="TextBox 2">
            <a:extLst>
              <a:ext uri="{FF2B5EF4-FFF2-40B4-BE49-F238E27FC236}">
                <a16:creationId xmlns:a16="http://schemas.microsoft.com/office/drawing/2014/main" id="{1408B4BF-1389-7F0E-08C3-CB669816C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21468"/>
              </p:ext>
            </p:extLst>
          </p:nvPr>
        </p:nvGraphicFramePr>
        <p:xfrm>
          <a:off x="452512" y="1534176"/>
          <a:ext cx="4818888" cy="3550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12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B2D95A-B4D5-5103-A467-F6F4D0B92BE3}"/>
              </a:ext>
            </a:extLst>
          </p:cNvPr>
          <p:cNvSpPr txBox="1"/>
          <p:nvPr/>
        </p:nvSpPr>
        <p:spPr>
          <a:xfrm>
            <a:off x="762000" y="1143486"/>
            <a:ext cx="4267200" cy="1437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A58590-E894-AB93-2BBB-71445B5E9AE2}"/>
              </a:ext>
            </a:extLst>
          </p:cNvPr>
          <p:cNvSpPr txBox="1"/>
          <p:nvPr/>
        </p:nvSpPr>
        <p:spPr>
          <a:xfrm>
            <a:off x="4503175" y="629266"/>
            <a:ext cx="6823686" cy="2075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Introduced in </a:t>
            </a:r>
            <a:r>
              <a:rPr lang="en-US" sz="2000" b="1" dirty="0"/>
              <a:t>old JavaScript (ES5)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Function scoped</a:t>
            </a:r>
            <a:r>
              <a:rPr lang="en-US" sz="2000" dirty="0"/>
              <a:t> → accessible inside the function where declared.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Can be </a:t>
            </a:r>
            <a:r>
              <a:rPr lang="en-US" sz="2000" b="1" dirty="0"/>
              <a:t>redeclared</a:t>
            </a:r>
            <a:r>
              <a:rPr lang="en-US" sz="2000" dirty="0"/>
              <a:t> and </a:t>
            </a:r>
            <a:r>
              <a:rPr lang="en-US" sz="2000" b="1" dirty="0"/>
              <a:t>updated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Problem: Can cause bugs because it doesn’t respect block { } scope.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36EA270F-ABED-9E22-2478-51B558E0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7" y="3775257"/>
            <a:ext cx="10591800" cy="18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1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B78AFA-9BB5-F8D1-0683-0D0FDAE80565}"/>
              </a:ext>
            </a:extLst>
          </p:cNvPr>
          <p:cNvSpPr txBox="1"/>
          <p:nvPr/>
        </p:nvSpPr>
        <p:spPr>
          <a:xfrm>
            <a:off x="762000" y="1143486"/>
            <a:ext cx="4267200" cy="1437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6F54B0-DB38-E52E-47EB-972A25BA0462}"/>
              </a:ext>
            </a:extLst>
          </p:cNvPr>
          <p:cNvSpPr txBox="1"/>
          <p:nvPr/>
        </p:nvSpPr>
        <p:spPr>
          <a:xfrm>
            <a:off x="5152103" y="629267"/>
            <a:ext cx="6174757" cy="2075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Introduced in </a:t>
            </a:r>
            <a:r>
              <a:rPr lang="en-US" sz="2400" b="1" dirty="0"/>
              <a:t>ES6 (modern JS)</a:t>
            </a:r>
            <a:r>
              <a:rPr lang="en-US" sz="24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Block scoped</a:t>
            </a:r>
            <a:r>
              <a:rPr lang="en-US" sz="2400" dirty="0"/>
              <a:t> → works only inside { }.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Can be </a:t>
            </a:r>
            <a:r>
              <a:rPr lang="en-US" sz="2400" b="1" dirty="0"/>
              <a:t>updated</a:t>
            </a:r>
            <a:r>
              <a:rPr lang="en-US" sz="2400" dirty="0"/>
              <a:t>, but </a:t>
            </a:r>
            <a:r>
              <a:rPr lang="en-US" sz="2400" b="1" dirty="0"/>
              <a:t>not redeclared</a:t>
            </a:r>
            <a:r>
              <a:rPr lang="en-US" sz="2400" dirty="0"/>
              <a:t> in the same scope.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Safer than var.</a:t>
            </a:r>
          </a:p>
        </p:txBody>
      </p:sp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AD70C45-B0C3-4449-9B3E-77E59D3D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7" y="3331920"/>
            <a:ext cx="105918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2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64B45-06EE-B11E-A03C-031E173E3005}"/>
              </a:ext>
            </a:extLst>
          </p:cNvPr>
          <p:cNvSpPr txBox="1"/>
          <p:nvPr/>
        </p:nvSpPr>
        <p:spPr>
          <a:xfrm>
            <a:off x="762000" y="1133654"/>
            <a:ext cx="4267200" cy="1437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FBF52-F141-6292-4A14-50FAF9829290}"/>
              </a:ext>
            </a:extLst>
          </p:cNvPr>
          <p:cNvSpPr txBox="1"/>
          <p:nvPr/>
        </p:nvSpPr>
        <p:spPr>
          <a:xfrm>
            <a:off x="4886633" y="858956"/>
            <a:ext cx="6745028" cy="19868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Also introduced in </a:t>
            </a:r>
            <a:r>
              <a:rPr lang="en-US" sz="2400" b="1" dirty="0"/>
              <a:t>ES6</a:t>
            </a:r>
            <a:r>
              <a:rPr lang="en-US" sz="24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Block scoped</a:t>
            </a:r>
            <a:r>
              <a:rPr lang="en-US" sz="2400" dirty="0"/>
              <a:t> (like let).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Cannot be updated or redeclared</a:t>
            </a:r>
            <a:r>
              <a:rPr lang="en-US" sz="2400" dirty="0"/>
              <a:t> → value is fixed.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Good for constants (like PI, URL).</a:t>
            </a:r>
          </a:p>
        </p:txBody>
      </p:sp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F419B73-6CDD-AAAF-0996-7736A44D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7" y="3444262"/>
            <a:ext cx="10591800" cy="24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052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Dark Theme by Slidesgo">
  <a:themeElements>
    <a:clrScheme name="Simple Light">
      <a:dk1>
        <a:srgbClr val="FFFFFF"/>
      </a:dk1>
      <a:lt1>
        <a:srgbClr val="0D0D0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1657</TotalTime>
  <Words>1889</Words>
  <Application>Microsoft Office PowerPoint</Application>
  <PresentationFormat>Widescreen</PresentationFormat>
  <Paragraphs>294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Arial Unicode MS</vt:lpstr>
      <vt:lpstr>Calibri</vt:lpstr>
      <vt:lpstr>Corbel</vt:lpstr>
      <vt:lpstr>Courier New</vt:lpstr>
      <vt:lpstr>Hind</vt:lpstr>
      <vt:lpstr>OpenSymbol</vt:lpstr>
      <vt:lpstr>Symbol</vt:lpstr>
      <vt:lpstr>Wingdings</vt:lpstr>
      <vt:lpstr>Depth</vt:lpstr>
      <vt:lpstr>Dark Theme by Slidesgo</vt:lpstr>
      <vt:lpstr>Web ETP session 2 : JavaScript Introduction And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Control Flow (Intro) </vt:lpstr>
      <vt:lpstr>1. If Statement </vt:lpstr>
      <vt:lpstr>2. If–Else Statement </vt:lpstr>
      <vt:lpstr>3. Else If Statement</vt:lpstr>
      <vt:lpstr>4. Ternary Operator </vt:lpstr>
      <vt:lpstr>5. Switch Statement </vt:lpstr>
      <vt:lpstr>PowerPoint Presentation</vt:lpstr>
      <vt:lpstr>Loops</vt:lpstr>
      <vt:lpstr>6. For Loop </vt:lpstr>
      <vt:lpstr>7. While Loop </vt:lpstr>
      <vt:lpstr>8. Do–While Loop </vt:lpstr>
      <vt:lpstr>Functions (Intro) </vt:lpstr>
      <vt:lpstr> Parts of a Function </vt:lpstr>
      <vt:lpstr>1. Function Declarations </vt:lpstr>
      <vt:lpstr>Function Expressions </vt:lpstr>
      <vt:lpstr>3. Arrow Functions </vt:lpstr>
      <vt:lpstr>4. Scope </vt:lpstr>
      <vt:lpstr>5. Hoisting </vt:lpstr>
      <vt:lpstr>6. Closures (Intro) </vt:lpstr>
      <vt:lpstr> Objects, Arrays &amp; Methods</vt:lpstr>
      <vt:lpstr>Objects</vt:lpstr>
      <vt:lpstr>Objects Creation</vt:lpstr>
      <vt:lpstr>Object Properties &amp; Methods</vt:lpstr>
      <vt:lpstr>The “this” Keyword </vt:lpstr>
      <vt:lpstr>“This” Example</vt:lpstr>
      <vt:lpstr>Array operations </vt:lpstr>
      <vt:lpstr>Properties &amp; Methods of Array(I)</vt:lpstr>
      <vt:lpstr>Properties &amp; Methods of Array(II)</vt:lpstr>
      <vt:lpstr>Properties &amp; Methods of Array(III)</vt:lpstr>
      <vt:lpstr>Destructing Operator (...)</vt:lpstr>
      <vt:lpstr>Spreading Operator (...)</vt:lpstr>
      <vt:lpstr>Rest Operator (...)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SAMAR AMIT RATHOD (Class 8-A) [c160113]*{2025}</dc:creator>
  <cp:lastModifiedBy>Ojas Manchanda</cp:lastModifiedBy>
  <cp:revision>11</cp:revision>
  <dcterms:created xsi:type="dcterms:W3CDTF">2025-09-02T16:07:07Z</dcterms:created>
  <dcterms:modified xsi:type="dcterms:W3CDTF">2025-09-04T16:57:52Z</dcterms:modified>
</cp:coreProperties>
</file>